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301" r:id="rId4"/>
    <p:sldId id="295" r:id="rId5"/>
    <p:sldId id="292" r:id="rId6"/>
    <p:sldId id="298" r:id="rId7"/>
    <p:sldId id="293" r:id="rId8"/>
    <p:sldId id="299" r:id="rId9"/>
    <p:sldId id="296" r:id="rId10"/>
    <p:sldId id="294" r:id="rId11"/>
    <p:sldId id="297" r:id="rId12"/>
    <p:sldId id="290" r:id="rId13"/>
    <p:sldId id="291" r:id="rId14"/>
    <p:sldId id="300" r:id="rId15"/>
    <p:sldId id="28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7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napToGrid="0">
      <p:cViewPr varScale="1">
        <p:scale>
          <a:sx n="104" d="100"/>
          <a:sy n="104" d="100"/>
        </p:scale>
        <p:origin x="166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A45509-296C-4390-AF4E-71E715D0E65E}"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A15A9-6690-449D-BEE5-E05DD59DC472}" type="slidenum">
              <a:rPr lang="en-US" smtClean="0"/>
              <a:t>‹#›</a:t>
            </a:fld>
            <a:endParaRPr lang="en-US"/>
          </a:p>
        </p:txBody>
      </p:sp>
    </p:spTree>
    <p:extLst>
      <p:ext uri="{BB962C8B-B14F-4D97-AF65-F5344CB8AC3E}">
        <p14:creationId xmlns:p14="http://schemas.microsoft.com/office/powerpoint/2010/main" val="523458651"/>
      </p:ext>
    </p:extLst>
  </p:cSld>
  <p:clrMapOvr>
    <a:masterClrMapping/>
  </p:clrMapOvr>
  <mc:AlternateContent xmlns:mc="http://schemas.openxmlformats.org/markup-compatibility/2006" xmlns:p14="http://schemas.microsoft.com/office/powerpoint/2010/main">
    <mc:Choice Requires="p14">
      <p:transition p14:dur="250" advClick="0" advTm="10000">
        <p:push dir="u"/>
        <p:sndAc>
          <p:stSnd>
            <p:snd r:embed="rId1" name="applause.wav"/>
          </p:stSnd>
        </p:sndAc>
      </p:transition>
    </mc:Choice>
    <mc:Fallback xmlns="">
      <p:transition advClick="0" advTm="10000">
        <p:push dir="u"/>
        <p:sndAc>
          <p:stSnd>
            <p:snd r:embed="rId3" name="applaus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A45509-296C-4390-AF4E-71E715D0E65E}"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A15A9-6690-449D-BEE5-E05DD59DC472}" type="slidenum">
              <a:rPr lang="en-US" smtClean="0"/>
              <a:t>‹#›</a:t>
            </a:fld>
            <a:endParaRPr lang="en-US"/>
          </a:p>
        </p:txBody>
      </p:sp>
    </p:spTree>
    <p:extLst>
      <p:ext uri="{BB962C8B-B14F-4D97-AF65-F5344CB8AC3E}">
        <p14:creationId xmlns:p14="http://schemas.microsoft.com/office/powerpoint/2010/main" val="2324613059"/>
      </p:ext>
    </p:extLst>
  </p:cSld>
  <p:clrMapOvr>
    <a:masterClrMapping/>
  </p:clrMapOvr>
  <mc:AlternateContent xmlns:mc="http://schemas.openxmlformats.org/markup-compatibility/2006" xmlns:p14="http://schemas.microsoft.com/office/powerpoint/2010/main">
    <mc:Choice Requires="p14">
      <p:transition p14:dur="250" advClick="0" advTm="10000">
        <p:push dir="u"/>
        <p:sndAc>
          <p:stSnd>
            <p:snd r:embed="rId1" name="applause.wav"/>
          </p:stSnd>
        </p:sndAc>
      </p:transition>
    </mc:Choice>
    <mc:Fallback xmlns="">
      <p:transition advClick="0" advTm="10000">
        <p:push dir="u"/>
        <p:sndAc>
          <p:stSnd>
            <p:snd r:embed="rId3" name="applaus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A45509-296C-4390-AF4E-71E715D0E65E}"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A15A9-6690-449D-BEE5-E05DD59DC472}" type="slidenum">
              <a:rPr lang="en-US" smtClean="0"/>
              <a:t>‹#›</a:t>
            </a:fld>
            <a:endParaRPr lang="en-US"/>
          </a:p>
        </p:txBody>
      </p:sp>
    </p:spTree>
    <p:extLst>
      <p:ext uri="{BB962C8B-B14F-4D97-AF65-F5344CB8AC3E}">
        <p14:creationId xmlns:p14="http://schemas.microsoft.com/office/powerpoint/2010/main" val="75937786"/>
      </p:ext>
    </p:extLst>
  </p:cSld>
  <p:clrMapOvr>
    <a:masterClrMapping/>
  </p:clrMapOvr>
  <mc:AlternateContent xmlns:mc="http://schemas.openxmlformats.org/markup-compatibility/2006" xmlns:p14="http://schemas.microsoft.com/office/powerpoint/2010/main">
    <mc:Choice Requires="p14">
      <p:transition p14:dur="250" advClick="0" advTm="10000">
        <p:push dir="u"/>
        <p:sndAc>
          <p:stSnd>
            <p:snd r:embed="rId1" name="applause.wav"/>
          </p:stSnd>
        </p:sndAc>
      </p:transition>
    </mc:Choice>
    <mc:Fallback xmlns="">
      <p:transition advClick="0" advTm="10000">
        <p:push dir="u"/>
        <p:sndAc>
          <p:stSnd>
            <p:snd r:embed="rId3" name="applaus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A45509-296C-4390-AF4E-71E715D0E65E}"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A15A9-6690-449D-BEE5-E05DD59DC472}" type="slidenum">
              <a:rPr lang="en-US" smtClean="0"/>
              <a:t>‹#›</a:t>
            </a:fld>
            <a:endParaRPr lang="en-US"/>
          </a:p>
        </p:txBody>
      </p:sp>
    </p:spTree>
    <p:extLst>
      <p:ext uri="{BB962C8B-B14F-4D97-AF65-F5344CB8AC3E}">
        <p14:creationId xmlns:p14="http://schemas.microsoft.com/office/powerpoint/2010/main" val="2231247798"/>
      </p:ext>
    </p:extLst>
  </p:cSld>
  <p:clrMapOvr>
    <a:masterClrMapping/>
  </p:clrMapOvr>
  <mc:AlternateContent xmlns:mc="http://schemas.openxmlformats.org/markup-compatibility/2006" xmlns:p14="http://schemas.microsoft.com/office/powerpoint/2010/main">
    <mc:Choice Requires="p14">
      <p:transition p14:dur="250" advClick="0" advTm="10000">
        <p:push dir="u"/>
        <p:sndAc>
          <p:stSnd>
            <p:snd r:embed="rId1" name="applause.wav"/>
          </p:stSnd>
        </p:sndAc>
      </p:transition>
    </mc:Choice>
    <mc:Fallback xmlns="">
      <p:transition advClick="0" advTm="10000">
        <p:push dir="u"/>
        <p:sndAc>
          <p:stSnd>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A45509-296C-4390-AF4E-71E715D0E65E}"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A15A9-6690-449D-BEE5-E05DD59DC472}" type="slidenum">
              <a:rPr lang="en-US" smtClean="0"/>
              <a:t>‹#›</a:t>
            </a:fld>
            <a:endParaRPr lang="en-US"/>
          </a:p>
        </p:txBody>
      </p:sp>
    </p:spTree>
    <p:extLst>
      <p:ext uri="{BB962C8B-B14F-4D97-AF65-F5344CB8AC3E}">
        <p14:creationId xmlns:p14="http://schemas.microsoft.com/office/powerpoint/2010/main" val="1625507779"/>
      </p:ext>
    </p:extLst>
  </p:cSld>
  <p:clrMapOvr>
    <a:masterClrMapping/>
  </p:clrMapOvr>
  <mc:AlternateContent xmlns:mc="http://schemas.openxmlformats.org/markup-compatibility/2006" xmlns:p14="http://schemas.microsoft.com/office/powerpoint/2010/main">
    <mc:Choice Requires="p14">
      <p:transition p14:dur="250" advClick="0" advTm="10000">
        <p:push dir="u"/>
        <p:sndAc>
          <p:stSnd>
            <p:snd r:embed="rId1" name="applause.wav"/>
          </p:stSnd>
        </p:sndAc>
      </p:transition>
    </mc:Choice>
    <mc:Fallback xmlns="">
      <p:transition advClick="0" advTm="10000">
        <p:push dir="u"/>
        <p:sndAc>
          <p:stSnd>
            <p:snd r:embed="rId3" name="applaus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A45509-296C-4390-AF4E-71E715D0E65E}"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A15A9-6690-449D-BEE5-E05DD59DC472}" type="slidenum">
              <a:rPr lang="en-US" smtClean="0"/>
              <a:t>‹#›</a:t>
            </a:fld>
            <a:endParaRPr lang="en-US"/>
          </a:p>
        </p:txBody>
      </p:sp>
    </p:spTree>
    <p:extLst>
      <p:ext uri="{BB962C8B-B14F-4D97-AF65-F5344CB8AC3E}">
        <p14:creationId xmlns:p14="http://schemas.microsoft.com/office/powerpoint/2010/main" val="3999359657"/>
      </p:ext>
    </p:extLst>
  </p:cSld>
  <p:clrMapOvr>
    <a:masterClrMapping/>
  </p:clrMapOvr>
  <mc:AlternateContent xmlns:mc="http://schemas.openxmlformats.org/markup-compatibility/2006" xmlns:p14="http://schemas.microsoft.com/office/powerpoint/2010/main">
    <mc:Choice Requires="p14">
      <p:transition p14:dur="250" advClick="0" advTm="10000">
        <p:push dir="u"/>
        <p:sndAc>
          <p:stSnd>
            <p:snd r:embed="rId1" name="applause.wav"/>
          </p:stSnd>
        </p:sndAc>
      </p:transition>
    </mc:Choice>
    <mc:Fallback xmlns="">
      <p:transition advClick="0" advTm="10000">
        <p:push dir="u"/>
        <p:sndAc>
          <p:stSnd>
            <p:snd r:embed="rId3" name="applaus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A45509-296C-4390-AF4E-71E715D0E65E}" type="datetimeFigureOut">
              <a:rPr lang="en-US" smtClean="0"/>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DA15A9-6690-449D-BEE5-E05DD59DC472}" type="slidenum">
              <a:rPr lang="en-US" smtClean="0"/>
              <a:t>‹#›</a:t>
            </a:fld>
            <a:endParaRPr lang="en-US"/>
          </a:p>
        </p:txBody>
      </p:sp>
    </p:spTree>
    <p:extLst>
      <p:ext uri="{BB962C8B-B14F-4D97-AF65-F5344CB8AC3E}">
        <p14:creationId xmlns:p14="http://schemas.microsoft.com/office/powerpoint/2010/main" val="4182967627"/>
      </p:ext>
    </p:extLst>
  </p:cSld>
  <p:clrMapOvr>
    <a:masterClrMapping/>
  </p:clrMapOvr>
  <mc:AlternateContent xmlns:mc="http://schemas.openxmlformats.org/markup-compatibility/2006" xmlns:p14="http://schemas.microsoft.com/office/powerpoint/2010/main">
    <mc:Choice Requires="p14">
      <p:transition p14:dur="250" advClick="0" advTm="10000">
        <p:push dir="u"/>
        <p:sndAc>
          <p:stSnd>
            <p:snd r:embed="rId1" name="applause.wav"/>
          </p:stSnd>
        </p:sndAc>
      </p:transition>
    </mc:Choice>
    <mc:Fallback xmlns="">
      <p:transition advClick="0" advTm="10000">
        <p:push dir="u"/>
        <p:sndAc>
          <p:stSnd>
            <p:snd r:embed="rId3" name="applaus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A45509-296C-4390-AF4E-71E715D0E65E}" type="datetimeFigureOut">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A15A9-6690-449D-BEE5-E05DD59DC472}" type="slidenum">
              <a:rPr lang="en-US" smtClean="0"/>
              <a:t>‹#›</a:t>
            </a:fld>
            <a:endParaRPr lang="en-US"/>
          </a:p>
        </p:txBody>
      </p:sp>
    </p:spTree>
    <p:extLst>
      <p:ext uri="{BB962C8B-B14F-4D97-AF65-F5344CB8AC3E}">
        <p14:creationId xmlns:p14="http://schemas.microsoft.com/office/powerpoint/2010/main" val="1736437234"/>
      </p:ext>
    </p:extLst>
  </p:cSld>
  <p:clrMapOvr>
    <a:masterClrMapping/>
  </p:clrMapOvr>
  <mc:AlternateContent xmlns:mc="http://schemas.openxmlformats.org/markup-compatibility/2006" xmlns:p14="http://schemas.microsoft.com/office/powerpoint/2010/main">
    <mc:Choice Requires="p14">
      <p:transition p14:dur="250" advClick="0" advTm="10000">
        <p:push dir="u"/>
        <p:sndAc>
          <p:stSnd>
            <p:snd r:embed="rId1" name="applause.wav"/>
          </p:stSnd>
        </p:sndAc>
      </p:transition>
    </mc:Choice>
    <mc:Fallback xmlns="">
      <p:transition advClick="0" advTm="10000">
        <p:push dir="u"/>
        <p:sndAc>
          <p:stSnd>
            <p:snd r:embed="rId3" name="applaus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45509-296C-4390-AF4E-71E715D0E65E}" type="datetimeFigureOut">
              <a:rPr lang="en-US" smtClean="0"/>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A15A9-6690-449D-BEE5-E05DD59DC472}" type="slidenum">
              <a:rPr lang="en-US" smtClean="0"/>
              <a:t>‹#›</a:t>
            </a:fld>
            <a:endParaRPr lang="en-US"/>
          </a:p>
        </p:txBody>
      </p:sp>
    </p:spTree>
    <p:extLst>
      <p:ext uri="{BB962C8B-B14F-4D97-AF65-F5344CB8AC3E}">
        <p14:creationId xmlns:p14="http://schemas.microsoft.com/office/powerpoint/2010/main" val="2034679086"/>
      </p:ext>
    </p:extLst>
  </p:cSld>
  <p:clrMapOvr>
    <a:masterClrMapping/>
  </p:clrMapOvr>
  <mc:AlternateContent xmlns:mc="http://schemas.openxmlformats.org/markup-compatibility/2006" xmlns:p14="http://schemas.microsoft.com/office/powerpoint/2010/main">
    <mc:Choice Requires="p14">
      <p:transition p14:dur="250" advClick="0" advTm="10000">
        <p:push dir="u"/>
        <p:sndAc>
          <p:stSnd>
            <p:snd r:embed="rId1" name="applause.wav"/>
          </p:stSnd>
        </p:sndAc>
      </p:transition>
    </mc:Choice>
    <mc:Fallback xmlns="">
      <p:transition advClick="0" advTm="10000">
        <p:push dir="u"/>
        <p:sndAc>
          <p:stSnd>
            <p:snd r:embed="rId3" name="applaus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45509-296C-4390-AF4E-71E715D0E65E}"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A15A9-6690-449D-BEE5-E05DD59DC472}" type="slidenum">
              <a:rPr lang="en-US" smtClean="0"/>
              <a:t>‹#›</a:t>
            </a:fld>
            <a:endParaRPr lang="en-US"/>
          </a:p>
        </p:txBody>
      </p:sp>
    </p:spTree>
    <p:extLst>
      <p:ext uri="{BB962C8B-B14F-4D97-AF65-F5344CB8AC3E}">
        <p14:creationId xmlns:p14="http://schemas.microsoft.com/office/powerpoint/2010/main" val="811177283"/>
      </p:ext>
    </p:extLst>
  </p:cSld>
  <p:clrMapOvr>
    <a:masterClrMapping/>
  </p:clrMapOvr>
  <mc:AlternateContent xmlns:mc="http://schemas.openxmlformats.org/markup-compatibility/2006" xmlns:p14="http://schemas.microsoft.com/office/powerpoint/2010/main">
    <mc:Choice Requires="p14">
      <p:transition p14:dur="250" advClick="0" advTm="10000">
        <p:push dir="u"/>
        <p:sndAc>
          <p:stSnd>
            <p:snd r:embed="rId1" name="applause.wav"/>
          </p:stSnd>
        </p:sndAc>
      </p:transition>
    </mc:Choice>
    <mc:Fallback xmlns="">
      <p:transition advClick="0" advTm="10000">
        <p:push dir="u"/>
        <p:sndAc>
          <p:stSnd>
            <p:snd r:embed="rId3" name="applaus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45509-296C-4390-AF4E-71E715D0E65E}"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A15A9-6690-449D-BEE5-E05DD59DC472}" type="slidenum">
              <a:rPr lang="en-US" smtClean="0"/>
              <a:t>‹#›</a:t>
            </a:fld>
            <a:endParaRPr lang="en-US"/>
          </a:p>
        </p:txBody>
      </p:sp>
    </p:spTree>
    <p:extLst>
      <p:ext uri="{BB962C8B-B14F-4D97-AF65-F5344CB8AC3E}">
        <p14:creationId xmlns:p14="http://schemas.microsoft.com/office/powerpoint/2010/main" val="2954549578"/>
      </p:ext>
    </p:extLst>
  </p:cSld>
  <p:clrMapOvr>
    <a:masterClrMapping/>
  </p:clrMapOvr>
  <mc:AlternateContent xmlns:mc="http://schemas.openxmlformats.org/markup-compatibility/2006" xmlns:p14="http://schemas.microsoft.com/office/powerpoint/2010/main">
    <mc:Choice Requires="p14">
      <p:transition p14:dur="250" advClick="0" advTm="10000">
        <p:push dir="u"/>
        <p:sndAc>
          <p:stSnd>
            <p:snd r:embed="rId1" name="applause.wav"/>
          </p:stSnd>
        </p:sndAc>
      </p:transition>
    </mc:Choice>
    <mc:Fallback xmlns="">
      <p:transition advClick="0" advTm="10000">
        <p:push dir="u"/>
        <p:sndAc>
          <p:stSnd>
            <p:snd r:embed="rId3" name="applaus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45509-296C-4390-AF4E-71E715D0E65E}" type="datetimeFigureOut">
              <a:rPr lang="en-US" smtClean="0"/>
              <a:t>12/15/2021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A15A9-6690-449D-BEE5-E05DD59DC472}" type="slidenum">
              <a:rPr lang="en-US" smtClean="0"/>
              <a:t>‹#›</a:t>
            </a:fld>
            <a:endParaRPr lang="en-US"/>
          </a:p>
        </p:txBody>
      </p:sp>
    </p:spTree>
    <p:extLst>
      <p:ext uri="{BB962C8B-B14F-4D97-AF65-F5344CB8AC3E}">
        <p14:creationId xmlns:p14="http://schemas.microsoft.com/office/powerpoint/2010/main" val="3636843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advClick="0" advTm="10000">
        <p:push dir="u"/>
        <p:sndAc>
          <p:stSnd>
            <p:snd r:embed="rId13" name="applause.wav"/>
          </p:stSnd>
        </p:sndAc>
      </p:transition>
    </mc:Choice>
    <mc:Fallback xmlns="">
      <p:transition advClick="0" advTm="10000">
        <p:push dir="u"/>
        <p:sndAc>
          <p:stSnd>
            <p:snd r:embed="rId14" name="applause.wav"/>
          </p:stSnd>
        </p:sndAc>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554"/>
            <a:ext cx="7772400" cy="2409425"/>
          </a:xfrm>
          <a:effectLst/>
        </p:spPr>
        <p:txBody>
          <a:bodyPr>
            <a:normAutofit/>
          </a:bodyPr>
          <a:lstStyle/>
          <a:p>
            <a:r>
              <a:rPr lang="en-US" sz="15500" i="1" dirty="0">
                <a:solidFill>
                  <a:schemeClr val="bg1"/>
                </a:solidFill>
                <a:latin typeface="Impact" panose="020B0806030902050204" pitchFamily="34" charset="0"/>
              </a:rPr>
              <a:t>NM </a:t>
            </a:r>
            <a:r>
              <a:rPr lang="en-US" sz="15500" i="1" dirty="0">
                <a:solidFill>
                  <a:srgbClr val="0066FF"/>
                </a:solidFill>
                <a:latin typeface="Impact" panose="020B0806030902050204" pitchFamily="34" charset="0"/>
              </a:rPr>
              <a:t>EDGE</a:t>
            </a:r>
            <a:r>
              <a:rPr lang="en-US" sz="15500" dirty="0">
                <a:solidFill>
                  <a:srgbClr val="0066FF"/>
                </a:solidFill>
              </a:rPr>
              <a:t> </a:t>
            </a:r>
            <a:endParaRPr lang="en-US" sz="6600" dirty="0">
              <a:solidFill>
                <a:srgbClr val="C00000"/>
              </a:solidFill>
            </a:endParaRPr>
          </a:p>
        </p:txBody>
      </p:sp>
      <p:sp>
        <p:nvSpPr>
          <p:cNvPr id="3" name="Subtitle 2"/>
          <p:cNvSpPr>
            <a:spLocks noGrp="1"/>
          </p:cNvSpPr>
          <p:nvPr>
            <p:ph type="subTitle" idx="1"/>
          </p:nvPr>
        </p:nvSpPr>
        <p:spPr>
          <a:xfrm>
            <a:off x="288758" y="2286000"/>
            <a:ext cx="8530389" cy="2755232"/>
          </a:xfrm>
        </p:spPr>
        <p:txBody>
          <a:bodyPr>
            <a:noAutofit/>
          </a:bodyPr>
          <a:lstStyle/>
          <a:p>
            <a:r>
              <a:rPr lang="en-US" sz="7200" b="1" i="1" dirty="0">
                <a:solidFill>
                  <a:schemeClr val="bg1"/>
                </a:solidFill>
                <a:latin typeface="Book Antiqua" panose="02040602050305030304" pitchFamily="18" charset="0"/>
              </a:rPr>
              <a:t>2021 </a:t>
            </a:r>
          </a:p>
          <a:p>
            <a:r>
              <a:rPr lang="en-US" sz="5400" b="1" i="1" dirty="0">
                <a:solidFill>
                  <a:schemeClr val="bg1"/>
                </a:solidFill>
                <a:latin typeface="Book Antiqua" panose="02040602050305030304" pitchFamily="18" charset="0"/>
              </a:rPr>
              <a:t>Virtual </a:t>
            </a:r>
            <a:r>
              <a:rPr lang="en-US" sz="5400" b="1" i="1" dirty="0">
                <a:solidFill>
                  <a:srgbClr val="0066FF"/>
                </a:solidFill>
                <a:latin typeface="Book Antiqua" panose="02040602050305030304" pitchFamily="18" charset="0"/>
              </a:rPr>
              <a:t>Graduation</a:t>
            </a:r>
            <a:r>
              <a:rPr lang="en-US" sz="5400" i="1" dirty="0">
                <a:solidFill>
                  <a:schemeClr val="bg1"/>
                </a:solidFill>
                <a:latin typeface="Book Antiqua" panose="02040602050305030304" pitchFamily="18" charset="0"/>
              </a:rPr>
              <a:t> </a:t>
            </a:r>
          </a:p>
          <a:p>
            <a:r>
              <a:rPr lang="en-US" sz="3600" dirty="0">
                <a:solidFill>
                  <a:schemeClr val="bg1"/>
                </a:solidFill>
                <a:latin typeface="Book Antiqua" panose="02040602050305030304" pitchFamily="18" charset="0"/>
              </a:rPr>
              <a:t>     </a:t>
            </a:r>
            <a:r>
              <a:rPr lang="en-US" sz="4400" dirty="0">
                <a:solidFill>
                  <a:schemeClr val="bg1"/>
                </a:solidFill>
                <a:latin typeface="Book Antiqua" panose="02040602050305030304" pitchFamily="18" charset="0"/>
              </a:rPr>
              <a:t>December 17, 2021</a:t>
            </a:r>
            <a:endParaRPr lang="en-US" sz="4400" dirty="0">
              <a:solidFill>
                <a:srgbClr val="0066FF"/>
              </a:solidFill>
              <a:latin typeface="Book Antiqua" panose="0204060205030503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2300" y="5287662"/>
            <a:ext cx="1800403" cy="140357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153365" y="5543695"/>
            <a:ext cx="2838095" cy="116190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1819" y="5194483"/>
            <a:ext cx="2070122" cy="1589939"/>
          </a:xfrm>
          <a:prstGeom prst="rect">
            <a:avLst/>
          </a:prstGeom>
        </p:spPr>
      </p:pic>
      <p:pic>
        <p:nvPicPr>
          <p:cNvPr id="8" name="graduation s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58200" y="6174822"/>
            <a:ext cx="609600" cy="609600"/>
          </a:xfrm>
          <a:prstGeom prst="rect">
            <a:avLst/>
          </a:prstGeom>
        </p:spPr>
      </p:pic>
    </p:spTree>
    <p:extLst>
      <p:ext uri="{BB962C8B-B14F-4D97-AF65-F5344CB8AC3E}">
        <p14:creationId xmlns:p14="http://schemas.microsoft.com/office/powerpoint/2010/main" val="1041511492"/>
      </p:ext>
    </p:extLst>
  </p:cSld>
  <p:clrMapOvr>
    <a:masterClrMapping/>
  </p:clrMapOvr>
  <mc:AlternateContent xmlns:mc="http://schemas.openxmlformats.org/markup-compatibility/2006" xmlns:p14="http://schemas.microsoft.com/office/powerpoint/2010/main">
    <mc:Choice Requires="p14">
      <p:transition p14:dur="250" advClick="0" advTm="10000">
        <p:push dir="u"/>
      </p:transition>
    </mc:Choice>
    <mc:Fallback xmlns="">
      <p:transition advClick="0" advTm="10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repeatCount="indefinite" fill="remove"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876" y="1528968"/>
            <a:ext cx="3868340"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en-US" dirty="0">
                <a:solidFill>
                  <a:srgbClr val="0070C0"/>
                </a:solidFill>
              </a:rPr>
              <a:t>Joseph </a:t>
            </a:r>
            <a:r>
              <a:rPr lang="en-US" dirty="0" err="1">
                <a:solidFill>
                  <a:srgbClr val="0070C0"/>
                </a:solidFill>
              </a:rPr>
              <a:t>Maestas</a:t>
            </a:r>
            <a:r>
              <a:rPr lang="en-US" dirty="0">
                <a:solidFill>
                  <a:srgbClr val="0070C0"/>
                </a:solidFill>
              </a:rPr>
              <a:t>, CAPE</a:t>
            </a:r>
          </a:p>
        </p:txBody>
      </p:sp>
      <p:sp>
        <p:nvSpPr>
          <p:cNvPr id="5" name="Text Placeholder 4"/>
          <p:cNvSpPr>
            <a:spLocks noGrp="1"/>
          </p:cNvSpPr>
          <p:nvPr>
            <p:ph type="body" sz="quarter" idx="3"/>
          </p:nvPr>
        </p:nvSpPr>
        <p:spPr>
          <a:xfrm>
            <a:off x="4542235" y="1528968"/>
            <a:ext cx="3887391"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fontScale="85000" lnSpcReduction="10000"/>
          </a:bodyPr>
          <a:lstStyle/>
          <a:p>
            <a:pPr algn="ctr"/>
            <a:r>
              <a:rPr lang="en-US" dirty="0">
                <a:solidFill>
                  <a:srgbClr val="0070C0"/>
                </a:solidFill>
              </a:rPr>
              <a:t>Vice Chairman</a:t>
            </a:r>
          </a:p>
          <a:p>
            <a:pPr algn="ctr"/>
            <a:r>
              <a:rPr lang="en-US" dirty="0">
                <a:solidFill>
                  <a:srgbClr val="0070C0"/>
                </a:solidFill>
              </a:rPr>
              <a:t>NM Public Regulation Commission</a:t>
            </a:r>
          </a:p>
        </p:txBody>
      </p:sp>
      <p:sp>
        <p:nvSpPr>
          <p:cNvPr id="6" name="Content Placeholder 5"/>
          <p:cNvSpPr>
            <a:spLocks noGrp="1"/>
          </p:cNvSpPr>
          <p:nvPr>
            <p:ph sz="quarter" idx="4"/>
          </p:nvPr>
        </p:nvSpPr>
        <p:spPr>
          <a:xfrm>
            <a:off x="4629149" y="2489033"/>
            <a:ext cx="3887391" cy="4145107"/>
          </a:xfrm>
        </p:spPr>
        <p:txBody>
          <a:bodyPr>
            <a:normAutofit/>
          </a:bodyPr>
          <a:lstStyle/>
          <a:p>
            <a:pPr marL="0" indent="0" algn="ctr">
              <a:buNone/>
            </a:pPr>
            <a:endParaRPr lang="en-US" i="1" dirty="0">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endParaRPr lang="en-US" sz="1900" i="1" dirty="0">
              <a:solidFill>
                <a:schemeClr val="bg1"/>
              </a:solidFill>
            </a:endParaRPr>
          </a:p>
          <a:p>
            <a:pPr marL="0" indent="0">
              <a:buNone/>
            </a:pPr>
            <a:r>
              <a:rPr lang="en-US" sz="1800" i="1" dirty="0">
                <a:solidFill>
                  <a:schemeClr val="bg1"/>
                </a:solidFill>
                <a:latin typeface="Book Antiqua" panose="02040602050305030304" pitchFamily="18" charset="0"/>
              </a:rPr>
              <a:t>I choose to be a public servant because I believe in helping people and ensuring that governmental institutions that I represent are accountable, efficient, and ethical.</a:t>
            </a:r>
            <a:r>
              <a:rPr lang="en-US" sz="1900" i="1" dirty="0">
                <a:solidFill>
                  <a:schemeClr val="bg1"/>
                </a:solidFill>
              </a:rPr>
              <a:t>	</a:t>
            </a:r>
            <a:r>
              <a:rPr lang="en-US" sz="1800" i="1" dirty="0">
                <a:solidFill>
                  <a:schemeClr val="bg1"/>
                </a:solidFill>
                <a:latin typeface="Book Antiqua" panose="02040602050305030304" pitchFamily="18" charset="0"/>
              </a:rPr>
              <a:t>						-</a:t>
            </a:r>
            <a:r>
              <a:rPr lang="en-US" sz="1800" dirty="0">
                <a:solidFill>
                  <a:schemeClr val="bg1"/>
                </a:solidFill>
                <a:latin typeface="Book Antiqua" panose="02040602050305030304" pitchFamily="18" charset="0"/>
              </a:rPr>
              <a:t>Joseph</a:t>
            </a:r>
          </a:p>
        </p:txBody>
      </p:sp>
      <p:pic>
        <p:nvPicPr>
          <p:cNvPr id="12" name="Picture 11"/>
          <p:cNvPicPr>
            <a:picLocks noChangeAspect="1"/>
          </p:cNvPicPr>
          <p:nvPr/>
        </p:nvPicPr>
        <p:blipFill>
          <a:blip r:embed="rId2"/>
          <a:stretch>
            <a:fillRect/>
          </a:stretch>
        </p:blipFill>
        <p:spPr>
          <a:xfrm>
            <a:off x="444137" y="350370"/>
            <a:ext cx="8196196" cy="95591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86692" y="2635538"/>
            <a:ext cx="2792560" cy="3903578"/>
          </a:xfrm>
          <a:ln w="38100">
            <a:solidFill>
              <a:schemeClr val="bg1"/>
            </a:solidFill>
          </a:ln>
        </p:spPr>
      </p:pic>
    </p:spTree>
    <p:extLst>
      <p:ext uri="{BB962C8B-B14F-4D97-AF65-F5344CB8AC3E}">
        <p14:creationId xmlns:p14="http://schemas.microsoft.com/office/powerpoint/2010/main" val="2011748570"/>
      </p:ext>
    </p:extLst>
  </p:cSld>
  <p:clrMapOvr>
    <a:masterClrMapping/>
  </p:clrMapOvr>
  <mc:AlternateContent xmlns:mc="http://schemas.openxmlformats.org/markup-compatibility/2006" xmlns:p14="http://schemas.microsoft.com/office/powerpoint/2010/main">
    <mc:Choice Requires="p14">
      <p:transition p14:dur="250" advClick="0" advTm="10000">
        <p:push dir="u"/>
      </p:transition>
    </mc:Choice>
    <mc:Fallback xmlns="">
      <p:transition advClick="0" advTm="10000">
        <p:push dir="u"/>
      </p:transition>
    </mc:Fallback>
  </mc:AlternateContent>
  <p:extLst>
    <p:ext uri="{E180D4A7-C9FB-4DFB-919C-405C955672EB}">
      <p14:showEvtLst xmlns:p14="http://schemas.microsoft.com/office/powerpoint/2010/main">
        <p14:playEvt time="39" objId="15"/>
        <p14:stopEvt time="8082" objId="15"/>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bg>
      <p:bgPr shadeToTitle="1">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876" y="1528968"/>
            <a:ext cx="3868340"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en-US" dirty="0">
                <a:solidFill>
                  <a:srgbClr val="0070C0"/>
                </a:solidFill>
              </a:rPr>
              <a:t>Suzanne DeVos-Cole, CEP</a:t>
            </a:r>
          </a:p>
        </p:txBody>
      </p:sp>
      <p:sp>
        <p:nvSpPr>
          <p:cNvPr id="5" name="Text Placeholder 4"/>
          <p:cNvSpPr>
            <a:spLocks noGrp="1"/>
          </p:cNvSpPr>
          <p:nvPr>
            <p:ph type="body" sz="quarter" idx="3"/>
          </p:nvPr>
        </p:nvSpPr>
        <p:spPr>
          <a:xfrm>
            <a:off x="4542235" y="1528968"/>
            <a:ext cx="3887391"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Autofit/>
          </a:bodyPr>
          <a:lstStyle/>
          <a:p>
            <a:pPr algn="ctr">
              <a:lnSpc>
                <a:spcPct val="120000"/>
              </a:lnSpc>
              <a:spcBef>
                <a:spcPts val="0"/>
              </a:spcBef>
            </a:pPr>
            <a:r>
              <a:rPr lang="en-US" sz="2000" dirty="0">
                <a:solidFill>
                  <a:srgbClr val="0070C0"/>
                </a:solidFill>
              </a:rPr>
              <a:t>Extension Agent for NMSU</a:t>
            </a:r>
          </a:p>
          <a:p>
            <a:pPr algn="ctr">
              <a:lnSpc>
                <a:spcPct val="120000"/>
              </a:lnSpc>
              <a:spcBef>
                <a:spcPts val="0"/>
              </a:spcBef>
            </a:pPr>
            <a:r>
              <a:rPr lang="en-US" sz="2000" dirty="0">
                <a:solidFill>
                  <a:srgbClr val="0070C0"/>
                </a:solidFill>
              </a:rPr>
              <a:t>Mora County</a:t>
            </a:r>
          </a:p>
        </p:txBody>
      </p:sp>
      <p:sp>
        <p:nvSpPr>
          <p:cNvPr id="6" name="Content Placeholder 5"/>
          <p:cNvSpPr>
            <a:spLocks noGrp="1"/>
          </p:cNvSpPr>
          <p:nvPr>
            <p:ph sz="quarter" idx="4"/>
          </p:nvPr>
        </p:nvSpPr>
        <p:spPr>
          <a:xfrm>
            <a:off x="340825" y="2489032"/>
            <a:ext cx="3887391" cy="4145107"/>
          </a:xfrm>
        </p:spPr>
        <p:txBody>
          <a:bodyPr>
            <a:normAutofit/>
          </a:bodyPr>
          <a:lstStyle/>
          <a:p>
            <a:pPr marL="0" indent="0" algn="ctr">
              <a:buNone/>
            </a:pPr>
            <a:endParaRPr lang="en-US" i="1" dirty="0">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endParaRPr lang="en-US" sz="1900" i="1" dirty="0">
              <a:solidFill>
                <a:schemeClr val="bg1"/>
              </a:solidFill>
            </a:endParaRPr>
          </a:p>
          <a:p>
            <a:pPr marL="0" indent="0">
              <a:buNone/>
            </a:pPr>
            <a:r>
              <a:rPr lang="en-US" sz="1800" i="1" dirty="0">
                <a:solidFill>
                  <a:schemeClr val="bg1"/>
                </a:solidFill>
                <a:latin typeface="Book Antiqua" panose="02040602050305030304" pitchFamily="18" charset="0"/>
              </a:rPr>
              <a:t>I choose to work as a public servant because I can make a contribution to my community.</a:t>
            </a:r>
          </a:p>
          <a:p>
            <a:pPr marL="0" indent="0">
              <a:buNone/>
            </a:pPr>
            <a:r>
              <a:rPr lang="en-US" sz="1800" i="1" dirty="0">
                <a:solidFill>
                  <a:schemeClr val="bg1"/>
                </a:solidFill>
                <a:latin typeface="Book Antiqua" panose="02040602050305030304" pitchFamily="18" charset="0"/>
              </a:rPr>
              <a:t>			-</a:t>
            </a:r>
            <a:r>
              <a:rPr lang="en-US" sz="1800" dirty="0">
                <a:solidFill>
                  <a:schemeClr val="bg1"/>
                </a:solidFill>
                <a:latin typeface="Book Antiqua" panose="02040602050305030304" pitchFamily="18" charset="0"/>
              </a:rPr>
              <a:t>Suzanne</a:t>
            </a:r>
          </a:p>
        </p:txBody>
      </p:sp>
      <p:pic>
        <p:nvPicPr>
          <p:cNvPr id="12" name="Picture 11"/>
          <p:cNvPicPr>
            <a:picLocks noChangeAspect="1"/>
          </p:cNvPicPr>
          <p:nvPr/>
        </p:nvPicPr>
        <p:blipFill>
          <a:blip r:embed="rId2"/>
          <a:stretch>
            <a:fillRect/>
          </a:stretch>
        </p:blipFill>
        <p:spPr>
          <a:xfrm>
            <a:off x="444137" y="350370"/>
            <a:ext cx="8196196" cy="95591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1704" y="3159872"/>
            <a:ext cx="3368451" cy="2526338"/>
          </a:xfrm>
          <a:ln w="38100">
            <a:solidFill>
              <a:schemeClr val="bg1"/>
            </a:solidFill>
          </a:ln>
        </p:spPr>
      </p:pic>
    </p:spTree>
    <p:extLst>
      <p:ext uri="{BB962C8B-B14F-4D97-AF65-F5344CB8AC3E}">
        <p14:creationId xmlns:p14="http://schemas.microsoft.com/office/powerpoint/2010/main" val="2508548747"/>
      </p:ext>
    </p:extLst>
  </p:cSld>
  <p:clrMapOvr>
    <a:masterClrMapping/>
  </p:clrMapOvr>
  <mc:AlternateContent xmlns:mc="http://schemas.openxmlformats.org/markup-compatibility/2006" xmlns:p14="http://schemas.microsoft.com/office/powerpoint/2010/main">
    <mc:Choice Requires="p14">
      <p:transition p14:dur="250" advClick="0" advTm="10000">
        <p:push dir="u"/>
      </p:transition>
    </mc:Choice>
    <mc:Fallback xmlns="">
      <p:transition advClick="0" advTm="10000">
        <p:push dir="u"/>
      </p:transition>
    </mc:Fallback>
  </mc:AlternateContent>
  <p:extLst>
    <p:ext uri="{E180D4A7-C9FB-4DFB-919C-405C955672EB}">
      <p14:showEvtLst xmlns:p14="http://schemas.microsoft.com/office/powerpoint/2010/main">
        <p14:playEvt time="39" objId="15"/>
        <p14:stopEvt time="8082" objId="15"/>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shadeToTitle="1">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876" y="1528968"/>
            <a:ext cx="3868340"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en-US" dirty="0">
                <a:solidFill>
                  <a:srgbClr val="0070C0"/>
                </a:solidFill>
              </a:rPr>
              <a:t>Clay </a:t>
            </a:r>
            <a:r>
              <a:rPr lang="en-US" dirty="0" err="1">
                <a:solidFill>
                  <a:srgbClr val="0070C0"/>
                </a:solidFill>
              </a:rPr>
              <a:t>Kiesling</a:t>
            </a:r>
            <a:r>
              <a:rPr lang="en-US" dirty="0">
                <a:solidFill>
                  <a:srgbClr val="0070C0"/>
                </a:solidFill>
              </a:rPr>
              <a:t>, CCC</a:t>
            </a:r>
          </a:p>
        </p:txBody>
      </p:sp>
      <p:sp>
        <p:nvSpPr>
          <p:cNvPr id="5" name="Text Placeholder 4"/>
          <p:cNvSpPr>
            <a:spLocks noGrp="1"/>
          </p:cNvSpPr>
          <p:nvPr>
            <p:ph type="body" sz="quarter" idx="3"/>
          </p:nvPr>
        </p:nvSpPr>
        <p:spPr>
          <a:xfrm>
            <a:off x="4629149" y="1528968"/>
            <a:ext cx="3887391"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lnSpcReduction="10000"/>
          </a:bodyPr>
          <a:lstStyle/>
          <a:p>
            <a:pPr algn="ctr"/>
            <a:r>
              <a:rPr lang="en-US" dirty="0">
                <a:solidFill>
                  <a:srgbClr val="0070C0"/>
                </a:solidFill>
              </a:rPr>
              <a:t>Commissioner</a:t>
            </a:r>
          </a:p>
          <a:p>
            <a:pPr algn="ctr"/>
            <a:r>
              <a:rPr lang="en-US" dirty="0">
                <a:solidFill>
                  <a:srgbClr val="0070C0"/>
                </a:solidFill>
              </a:rPr>
              <a:t>Union County</a:t>
            </a:r>
          </a:p>
        </p:txBody>
      </p:sp>
      <p:sp>
        <p:nvSpPr>
          <p:cNvPr id="6" name="Content Placeholder 5"/>
          <p:cNvSpPr>
            <a:spLocks noGrp="1"/>
          </p:cNvSpPr>
          <p:nvPr>
            <p:ph sz="quarter" idx="4"/>
          </p:nvPr>
        </p:nvSpPr>
        <p:spPr>
          <a:xfrm>
            <a:off x="4629149" y="2489033"/>
            <a:ext cx="3887391" cy="4145107"/>
          </a:xfrm>
        </p:spPr>
        <p:txBody>
          <a:bodyPr>
            <a:normAutofit/>
          </a:bodyPr>
          <a:lstStyle/>
          <a:p>
            <a:pPr marL="0" indent="0" algn="ctr">
              <a:buNone/>
            </a:pPr>
            <a:endParaRPr lang="en-US" i="1" dirty="0">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r>
              <a:rPr lang="en-US" sz="1800" i="1" dirty="0">
                <a:solidFill>
                  <a:schemeClr val="bg1"/>
                </a:solidFill>
                <a:latin typeface="Book Antiqua" panose="02040602050305030304" pitchFamily="18" charset="0"/>
              </a:rPr>
              <a:t>I choose to be a public servant because I want to stay involved in and hopefully make improvements to the community where my wife and I ultimately decided to raise a family.</a:t>
            </a:r>
          </a:p>
          <a:p>
            <a:pPr marL="0" indent="0">
              <a:buNone/>
            </a:pPr>
            <a:r>
              <a:rPr lang="en-US" sz="1800" i="1" dirty="0">
                <a:solidFill>
                  <a:schemeClr val="bg1"/>
                </a:solidFill>
                <a:latin typeface="Book Antiqua" panose="02040602050305030304" pitchFamily="18" charset="0"/>
              </a:rPr>
              <a:t>			-</a:t>
            </a:r>
            <a:r>
              <a:rPr lang="en-US" sz="1800" dirty="0">
                <a:solidFill>
                  <a:schemeClr val="bg1"/>
                </a:solidFill>
                <a:latin typeface="Book Antiqua" panose="02040602050305030304" pitchFamily="18" charset="0"/>
              </a:rPr>
              <a:t>Clay</a:t>
            </a:r>
          </a:p>
        </p:txBody>
      </p:sp>
      <p:pic>
        <p:nvPicPr>
          <p:cNvPr id="12" name="Picture 11"/>
          <p:cNvPicPr>
            <a:picLocks noChangeAspect="1"/>
          </p:cNvPicPr>
          <p:nvPr/>
        </p:nvPicPr>
        <p:blipFill>
          <a:blip r:embed="rId2"/>
          <a:stretch>
            <a:fillRect/>
          </a:stretch>
        </p:blipFill>
        <p:spPr>
          <a:xfrm>
            <a:off x="444137" y="350370"/>
            <a:ext cx="8196196" cy="95591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79464" y="2674872"/>
            <a:ext cx="2429163" cy="3959268"/>
          </a:xfrm>
          <a:ln w="38100">
            <a:solidFill>
              <a:schemeClr val="bg1"/>
            </a:solidFill>
          </a:ln>
        </p:spPr>
      </p:pic>
    </p:spTree>
    <p:extLst>
      <p:ext uri="{BB962C8B-B14F-4D97-AF65-F5344CB8AC3E}">
        <p14:creationId xmlns:p14="http://schemas.microsoft.com/office/powerpoint/2010/main" val="230012307"/>
      </p:ext>
    </p:extLst>
  </p:cSld>
  <p:clrMapOvr>
    <a:masterClrMapping/>
  </p:clrMapOvr>
  <mc:AlternateContent xmlns:mc="http://schemas.openxmlformats.org/markup-compatibility/2006" xmlns:p14="http://schemas.microsoft.com/office/powerpoint/2010/main">
    <mc:Choice Requires="p14">
      <p:transition p14:dur="250" advClick="0" advTm="10000">
        <p:push dir="u"/>
      </p:transition>
    </mc:Choice>
    <mc:Fallback xmlns="">
      <p:transition advClick="0" advTm="10000">
        <p:push dir="u"/>
      </p:transition>
    </mc:Fallback>
  </mc:AlternateContent>
  <p:extLst>
    <p:ext uri="{E180D4A7-C9FB-4DFB-919C-405C955672EB}">
      <p14:showEvtLst xmlns:p14="http://schemas.microsoft.com/office/powerpoint/2010/main">
        <p14:playEvt time="39" objId="15"/>
        <p14:stopEvt time="8082" objId="15"/>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bg>
      <p:bgPr shadeToTitle="1">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876" y="1528968"/>
            <a:ext cx="3868340"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en-US" dirty="0">
                <a:solidFill>
                  <a:srgbClr val="0070C0"/>
                </a:solidFill>
              </a:rPr>
              <a:t>Shannon Reynolds, CCC</a:t>
            </a:r>
          </a:p>
        </p:txBody>
      </p:sp>
      <p:sp>
        <p:nvSpPr>
          <p:cNvPr id="5" name="Text Placeholder 4"/>
          <p:cNvSpPr>
            <a:spLocks noGrp="1"/>
          </p:cNvSpPr>
          <p:nvPr>
            <p:ph type="body" sz="quarter" idx="3"/>
          </p:nvPr>
        </p:nvSpPr>
        <p:spPr>
          <a:xfrm>
            <a:off x="4542235" y="1528968"/>
            <a:ext cx="3887391"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lnSpcReduction="10000"/>
          </a:bodyPr>
          <a:lstStyle/>
          <a:p>
            <a:pPr algn="ctr"/>
            <a:r>
              <a:rPr lang="en-US" dirty="0">
                <a:solidFill>
                  <a:srgbClr val="0070C0"/>
                </a:solidFill>
              </a:rPr>
              <a:t>County Commissioner</a:t>
            </a:r>
          </a:p>
          <a:p>
            <a:pPr algn="ctr"/>
            <a:r>
              <a:rPr lang="en-US" dirty="0">
                <a:solidFill>
                  <a:srgbClr val="0070C0"/>
                </a:solidFill>
              </a:rPr>
              <a:t>Doña Ana </a:t>
            </a:r>
          </a:p>
        </p:txBody>
      </p:sp>
      <p:sp>
        <p:nvSpPr>
          <p:cNvPr id="6" name="Content Placeholder 5"/>
          <p:cNvSpPr>
            <a:spLocks noGrp="1"/>
          </p:cNvSpPr>
          <p:nvPr>
            <p:ph sz="quarter" idx="4"/>
          </p:nvPr>
        </p:nvSpPr>
        <p:spPr>
          <a:xfrm>
            <a:off x="340825" y="2532708"/>
            <a:ext cx="3887391" cy="4145107"/>
          </a:xfrm>
        </p:spPr>
        <p:txBody>
          <a:bodyPr>
            <a:normAutofit/>
          </a:bodyPr>
          <a:lstStyle/>
          <a:p>
            <a:pPr marL="0" indent="0" algn="ctr">
              <a:buNone/>
            </a:pPr>
            <a:endParaRPr lang="en-US" i="1" dirty="0">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r>
              <a:rPr lang="en-US" sz="1900" i="1" dirty="0">
                <a:solidFill>
                  <a:schemeClr val="bg1"/>
                </a:solidFill>
              </a:rPr>
              <a:t>I chose to be a public servant because, I have the opportunity to change the lives of over 200,000 people passing one good policy and perhaps, generations to follow.</a:t>
            </a:r>
          </a:p>
          <a:p>
            <a:pPr marL="0" indent="0">
              <a:buNone/>
            </a:pPr>
            <a:r>
              <a:rPr lang="en-US" sz="1800" i="1" dirty="0">
                <a:solidFill>
                  <a:schemeClr val="accent2"/>
                </a:solidFill>
                <a:latin typeface="Book Antiqua" panose="02040602050305030304" pitchFamily="18" charset="0"/>
              </a:rPr>
              <a:t>	</a:t>
            </a:r>
            <a:r>
              <a:rPr lang="en-US" sz="1800" i="1">
                <a:solidFill>
                  <a:schemeClr val="accent2"/>
                </a:solidFill>
                <a:latin typeface="Book Antiqua" panose="02040602050305030304" pitchFamily="18" charset="0"/>
              </a:rPr>
              <a:t>	           </a:t>
            </a:r>
            <a:r>
              <a:rPr lang="en-US" sz="1800">
                <a:solidFill>
                  <a:schemeClr val="bg1"/>
                </a:solidFill>
                <a:latin typeface="Book Antiqua" panose="02040602050305030304" pitchFamily="18" charset="0"/>
              </a:rPr>
              <a:t>-</a:t>
            </a:r>
            <a:r>
              <a:rPr lang="en-US" sz="1800" dirty="0">
                <a:solidFill>
                  <a:schemeClr val="bg1"/>
                </a:solidFill>
                <a:latin typeface="Book Antiqua" panose="02040602050305030304" pitchFamily="18" charset="0"/>
              </a:rPr>
              <a:t>Shannon</a:t>
            </a:r>
          </a:p>
        </p:txBody>
      </p:sp>
      <p:pic>
        <p:nvPicPr>
          <p:cNvPr id="12" name="Picture 11"/>
          <p:cNvPicPr>
            <a:picLocks noChangeAspect="1"/>
          </p:cNvPicPr>
          <p:nvPr/>
        </p:nvPicPr>
        <p:blipFill>
          <a:blip r:embed="rId2"/>
          <a:stretch>
            <a:fillRect/>
          </a:stretch>
        </p:blipFill>
        <p:spPr>
          <a:xfrm>
            <a:off x="444137" y="350370"/>
            <a:ext cx="8196196" cy="95591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13101" y="2953737"/>
            <a:ext cx="3145657" cy="3128499"/>
          </a:xfrm>
          <a:ln w="38100">
            <a:solidFill>
              <a:schemeClr val="bg1"/>
            </a:solidFill>
          </a:ln>
        </p:spPr>
      </p:pic>
    </p:spTree>
    <p:extLst>
      <p:ext uri="{BB962C8B-B14F-4D97-AF65-F5344CB8AC3E}">
        <p14:creationId xmlns:p14="http://schemas.microsoft.com/office/powerpoint/2010/main" val="891514698"/>
      </p:ext>
    </p:extLst>
  </p:cSld>
  <p:clrMapOvr>
    <a:masterClrMapping/>
  </p:clrMapOvr>
  <mc:AlternateContent xmlns:mc="http://schemas.openxmlformats.org/markup-compatibility/2006" xmlns:p14="http://schemas.microsoft.com/office/powerpoint/2010/main">
    <mc:Choice Requires="p14">
      <p:transition p14:dur="250" advClick="0" advTm="10000">
        <p:push dir="u"/>
      </p:transition>
    </mc:Choice>
    <mc:Fallback xmlns="">
      <p:transition advClick="0" advTm="10000">
        <p:push dir="u"/>
      </p:transition>
    </mc:Fallback>
  </mc:AlternateContent>
  <p:extLst>
    <p:ext uri="{E180D4A7-C9FB-4DFB-919C-405C955672EB}">
      <p14:showEvtLst xmlns:p14="http://schemas.microsoft.com/office/powerpoint/2010/main">
        <p14:playEvt time="39" objId="15"/>
        <p14:stopEvt time="8082" objId="15"/>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bg>
      <p:bgPr shadeToTitle="1">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876" y="1528968"/>
            <a:ext cx="3868340"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en-US" dirty="0">
                <a:solidFill>
                  <a:srgbClr val="0070C0"/>
                </a:solidFill>
              </a:rPr>
              <a:t>Robin Rhodes-Parks, CPFP</a:t>
            </a:r>
          </a:p>
        </p:txBody>
      </p:sp>
      <p:sp>
        <p:nvSpPr>
          <p:cNvPr id="5" name="Text Placeholder 4"/>
          <p:cNvSpPr>
            <a:spLocks noGrp="1"/>
          </p:cNvSpPr>
          <p:nvPr>
            <p:ph type="body" sz="quarter" idx="3"/>
          </p:nvPr>
        </p:nvSpPr>
        <p:spPr>
          <a:xfrm>
            <a:off x="4542235" y="1528968"/>
            <a:ext cx="3887391"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Autofit/>
          </a:bodyPr>
          <a:lstStyle/>
          <a:p>
            <a:pPr algn="ctr">
              <a:lnSpc>
                <a:spcPct val="120000"/>
              </a:lnSpc>
              <a:spcBef>
                <a:spcPts val="0"/>
              </a:spcBef>
            </a:pPr>
            <a:r>
              <a:rPr lang="en-US" sz="2000" dirty="0">
                <a:solidFill>
                  <a:srgbClr val="0070C0"/>
                </a:solidFill>
              </a:rPr>
              <a:t>Staff Accountant II</a:t>
            </a:r>
          </a:p>
          <a:p>
            <a:pPr algn="ctr">
              <a:lnSpc>
                <a:spcPct val="120000"/>
              </a:lnSpc>
              <a:spcBef>
                <a:spcPts val="0"/>
              </a:spcBef>
            </a:pPr>
            <a:r>
              <a:rPr lang="en-US" sz="2000" dirty="0">
                <a:solidFill>
                  <a:srgbClr val="0070C0"/>
                </a:solidFill>
              </a:rPr>
              <a:t>Village of Ruidoso</a:t>
            </a:r>
          </a:p>
        </p:txBody>
      </p:sp>
      <p:sp>
        <p:nvSpPr>
          <p:cNvPr id="6" name="Content Placeholder 5"/>
          <p:cNvSpPr>
            <a:spLocks noGrp="1"/>
          </p:cNvSpPr>
          <p:nvPr>
            <p:ph sz="quarter" idx="4"/>
          </p:nvPr>
        </p:nvSpPr>
        <p:spPr>
          <a:xfrm>
            <a:off x="4629149" y="2489033"/>
            <a:ext cx="3887391" cy="4145107"/>
          </a:xfrm>
        </p:spPr>
        <p:txBody>
          <a:bodyPr>
            <a:normAutofit/>
          </a:bodyPr>
          <a:lstStyle/>
          <a:p>
            <a:pPr marL="0" indent="0" algn="ctr">
              <a:buNone/>
            </a:pPr>
            <a:endParaRPr lang="en-US" i="1" dirty="0">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endParaRPr lang="en-US" sz="1900" i="1" dirty="0">
              <a:solidFill>
                <a:schemeClr val="bg1"/>
              </a:solidFill>
            </a:endParaRPr>
          </a:p>
          <a:p>
            <a:pPr marL="0" indent="0">
              <a:buNone/>
            </a:pPr>
            <a:r>
              <a:rPr lang="en-US" sz="1900" i="1" dirty="0">
                <a:solidFill>
                  <a:schemeClr val="bg1"/>
                </a:solidFill>
                <a:latin typeface="Book Antiqua" panose="02040602050305030304" pitchFamily="18" charset="0"/>
              </a:rPr>
              <a:t>I choose to be a public servant because I like giving back to the community and county that I lived in for most of my life. I love being involved in shaping a better future for the place I call home.	</a:t>
            </a:r>
            <a:r>
              <a:rPr lang="en-US" sz="1800" i="1" dirty="0">
                <a:solidFill>
                  <a:schemeClr val="bg1"/>
                </a:solidFill>
                <a:latin typeface="Book Antiqua" panose="02040602050305030304" pitchFamily="18" charset="0"/>
              </a:rPr>
              <a:t>	          </a:t>
            </a:r>
          </a:p>
          <a:p>
            <a:pPr marL="0" indent="0">
              <a:buNone/>
            </a:pPr>
            <a:r>
              <a:rPr lang="en-US" sz="1800" i="1" dirty="0">
                <a:solidFill>
                  <a:schemeClr val="bg1"/>
                </a:solidFill>
                <a:latin typeface="Book Antiqua" panose="02040602050305030304" pitchFamily="18" charset="0"/>
              </a:rPr>
              <a:t> 		           	-</a:t>
            </a:r>
            <a:r>
              <a:rPr lang="en-US" sz="1800" dirty="0">
                <a:solidFill>
                  <a:schemeClr val="bg1"/>
                </a:solidFill>
                <a:latin typeface="Book Antiqua" panose="02040602050305030304" pitchFamily="18" charset="0"/>
              </a:rPr>
              <a:t>Robin</a:t>
            </a:r>
          </a:p>
        </p:txBody>
      </p:sp>
      <p:pic>
        <p:nvPicPr>
          <p:cNvPr id="12" name="Picture 11"/>
          <p:cNvPicPr>
            <a:picLocks noChangeAspect="1"/>
          </p:cNvPicPr>
          <p:nvPr/>
        </p:nvPicPr>
        <p:blipFill>
          <a:blip r:embed="rId2"/>
          <a:stretch>
            <a:fillRect/>
          </a:stretch>
        </p:blipFill>
        <p:spPr>
          <a:xfrm>
            <a:off x="444137" y="350370"/>
            <a:ext cx="8196196" cy="95591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77557" y="2738837"/>
            <a:ext cx="2874008" cy="3648109"/>
          </a:xfrm>
          <a:ln w="38100">
            <a:solidFill>
              <a:schemeClr val="bg1"/>
            </a:solidFill>
          </a:ln>
        </p:spPr>
      </p:pic>
    </p:spTree>
    <p:extLst>
      <p:ext uri="{BB962C8B-B14F-4D97-AF65-F5344CB8AC3E}">
        <p14:creationId xmlns:p14="http://schemas.microsoft.com/office/powerpoint/2010/main" val="3781580374"/>
      </p:ext>
    </p:extLst>
  </p:cSld>
  <p:clrMapOvr>
    <a:masterClrMapping/>
  </p:clrMapOvr>
  <mc:AlternateContent xmlns:mc="http://schemas.openxmlformats.org/markup-compatibility/2006" xmlns:p14="http://schemas.microsoft.com/office/powerpoint/2010/main">
    <mc:Choice Requires="p14">
      <p:transition p14:dur="250" advClick="0" advTm="10000">
        <p:push dir="u"/>
      </p:transition>
    </mc:Choice>
    <mc:Fallback xmlns="">
      <p:transition advClick="0" advTm="10000">
        <p:push dir="u"/>
      </p:transition>
    </mc:Fallback>
  </mc:AlternateContent>
  <p:extLst>
    <p:ext uri="{E180D4A7-C9FB-4DFB-919C-405C955672EB}">
      <p14:showEvtLst xmlns:p14="http://schemas.microsoft.com/office/powerpoint/2010/main">
        <p14:playEvt time="39" objId="15"/>
        <p14:stopEvt time="8082" objId="15"/>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2300" y="5287662"/>
            <a:ext cx="1800403" cy="140357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153365" y="5543695"/>
            <a:ext cx="2838095" cy="116190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1819" y="5194483"/>
            <a:ext cx="2070122" cy="1589939"/>
          </a:xfrm>
          <a:prstGeom prst="rect">
            <a:avLst/>
          </a:prstGeom>
        </p:spPr>
      </p:pic>
      <p:pic>
        <p:nvPicPr>
          <p:cNvPr id="9" name="Picture 8" descr="Congratulation PNG Transparent Images | PNG All"/>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665762" y="422758"/>
            <a:ext cx="4086795" cy="2172003"/>
          </a:xfrm>
          <a:prstGeom prst="rect">
            <a:avLst/>
          </a:prstGeom>
        </p:spPr>
      </p:pic>
      <p:sp>
        <p:nvSpPr>
          <p:cNvPr id="10" name="TextBox 9"/>
          <p:cNvSpPr txBox="1"/>
          <p:nvPr/>
        </p:nvSpPr>
        <p:spPr>
          <a:xfrm>
            <a:off x="1634489" y="2797533"/>
            <a:ext cx="6149340" cy="1477328"/>
          </a:xfrm>
          <a:prstGeom prst="rect">
            <a:avLst/>
          </a:prstGeom>
          <a:noFill/>
        </p:spPr>
        <p:txBody>
          <a:bodyPr wrap="square" rtlCol="0">
            <a:spAutoFit/>
          </a:bodyPr>
          <a:lstStyle/>
          <a:p>
            <a:pPr algn="ctr"/>
            <a:r>
              <a:rPr lang="en-US" dirty="0">
                <a:solidFill>
                  <a:srgbClr val="D7D6D6"/>
                </a:solidFill>
                <a:latin typeface="Bookman Old Style" panose="02050604050505020204" pitchFamily="18" charset="0"/>
              </a:rPr>
              <a:t>A </a:t>
            </a:r>
            <a:r>
              <a:rPr lang="en-US" i="1" dirty="0">
                <a:solidFill>
                  <a:srgbClr val="D7D6D6"/>
                </a:solidFill>
                <a:latin typeface="Bookman Old Style" panose="02050604050505020204" pitchFamily="18" charset="0"/>
              </a:rPr>
              <a:t>Special </a:t>
            </a:r>
            <a:r>
              <a:rPr lang="en-US" b="1" i="1" dirty="0">
                <a:solidFill>
                  <a:srgbClr val="D7D6D6"/>
                </a:solidFill>
                <a:latin typeface="Bookman Old Style" panose="02050604050505020204" pitchFamily="18" charset="0"/>
              </a:rPr>
              <a:t>Thank You </a:t>
            </a:r>
            <a:r>
              <a:rPr lang="en-US" dirty="0">
                <a:solidFill>
                  <a:srgbClr val="D7D6D6"/>
                </a:solidFill>
                <a:latin typeface="Bookman Old Style" panose="02050604050505020204" pitchFamily="18" charset="0"/>
              </a:rPr>
              <a:t>to Our </a:t>
            </a:r>
            <a:r>
              <a:rPr lang="en-US" b="1" i="1" dirty="0">
                <a:solidFill>
                  <a:srgbClr val="D7D6D6"/>
                </a:solidFill>
                <a:latin typeface="Calisto MT" panose="02040603050505030304" pitchFamily="18" charset="0"/>
              </a:rPr>
              <a:t>NM EDGE </a:t>
            </a:r>
            <a:r>
              <a:rPr lang="en-US" dirty="0">
                <a:solidFill>
                  <a:srgbClr val="D7D6D6"/>
                </a:solidFill>
                <a:latin typeface="Bookman Old Style" panose="02050604050505020204" pitchFamily="18" charset="0"/>
              </a:rPr>
              <a:t>Team:</a:t>
            </a:r>
          </a:p>
          <a:p>
            <a:pPr algn="ctr"/>
            <a:r>
              <a:rPr lang="en-US" b="1" i="1" dirty="0">
                <a:solidFill>
                  <a:srgbClr val="D7D6D6"/>
                </a:solidFill>
                <a:latin typeface="Calisto MT" panose="02040603050505030304" pitchFamily="18" charset="0"/>
              </a:rPr>
              <a:t>Jeanine Eden</a:t>
            </a:r>
          </a:p>
          <a:p>
            <a:pPr algn="ctr"/>
            <a:r>
              <a:rPr lang="en-US" b="1" i="1" dirty="0">
                <a:solidFill>
                  <a:srgbClr val="D7D6D6"/>
                </a:solidFill>
                <a:latin typeface="Calisto MT" panose="02040603050505030304" pitchFamily="18" charset="0"/>
              </a:rPr>
              <a:t>Corinna </a:t>
            </a:r>
            <a:r>
              <a:rPr lang="en-US" b="1" i="1" dirty="0" err="1">
                <a:solidFill>
                  <a:srgbClr val="D7D6D6"/>
                </a:solidFill>
                <a:latin typeface="Calisto MT" panose="02040603050505030304" pitchFamily="18" charset="0"/>
              </a:rPr>
              <a:t>Cogburn</a:t>
            </a:r>
            <a:endParaRPr lang="en-US" b="1" i="1" dirty="0">
              <a:solidFill>
                <a:srgbClr val="D7D6D6"/>
              </a:solidFill>
              <a:latin typeface="Calisto MT" panose="02040603050505030304" pitchFamily="18" charset="0"/>
            </a:endParaRPr>
          </a:p>
          <a:p>
            <a:pPr algn="ctr"/>
            <a:r>
              <a:rPr lang="en-US" b="1" i="1" dirty="0">
                <a:solidFill>
                  <a:srgbClr val="D7D6D6"/>
                </a:solidFill>
                <a:latin typeface="Calisto MT" panose="02040603050505030304" pitchFamily="18" charset="0"/>
              </a:rPr>
              <a:t>Chantel Barton</a:t>
            </a:r>
          </a:p>
          <a:p>
            <a:pPr algn="ctr"/>
            <a:r>
              <a:rPr lang="en-US" b="1" i="1" dirty="0">
                <a:solidFill>
                  <a:srgbClr val="D7D6D6"/>
                </a:solidFill>
                <a:latin typeface="Calisto MT" panose="02040603050505030304" pitchFamily="18" charset="0"/>
              </a:rPr>
              <a:t>Esther Fichtelberg</a:t>
            </a:r>
          </a:p>
        </p:txBody>
      </p:sp>
    </p:spTree>
    <p:extLst>
      <p:ext uri="{BB962C8B-B14F-4D97-AF65-F5344CB8AC3E}">
        <p14:creationId xmlns:p14="http://schemas.microsoft.com/office/powerpoint/2010/main" val="4277617937"/>
      </p:ext>
    </p:extLst>
  </p:cSld>
  <p:clrMapOvr>
    <a:masterClrMapping/>
  </p:clrMapOvr>
  <mc:AlternateContent xmlns:mc="http://schemas.openxmlformats.org/markup-compatibility/2006" xmlns:p14="http://schemas.microsoft.com/office/powerpoint/2010/main">
    <mc:Choice Requires="p14">
      <p:transition p14:dur="250" advClick="0" advTm="10000">
        <p:push dir="u"/>
      </p:transition>
    </mc:Choice>
    <mc:Fallback xmlns="">
      <p:transition advClick="0" advTm="10000">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shadeToTitle="1">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876" y="1528968"/>
            <a:ext cx="3868340"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en-US" dirty="0">
                <a:solidFill>
                  <a:srgbClr val="0070C0"/>
                </a:solidFill>
              </a:rPr>
              <a:t>Hallie Brown, CPO</a:t>
            </a:r>
          </a:p>
        </p:txBody>
      </p:sp>
      <p:sp>
        <p:nvSpPr>
          <p:cNvPr id="5" name="Text Placeholder 4"/>
          <p:cNvSpPr>
            <a:spLocks noGrp="1"/>
          </p:cNvSpPr>
          <p:nvPr>
            <p:ph type="body" sz="quarter" idx="3"/>
          </p:nvPr>
        </p:nvSpPr>
        <p:spPr>
          <a:xfrm>
            <a:off x="4629149" y="1528968"/>
            <a:ext cx="3887391"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lnSpcReduction="10000"/>
          </a:bodyPr>
          <a:lstStyle/>
          <a:p>
            <a:pPr algn="ctr"/>
            <a:r>
              <a:rPr lang="en-US" dirty="0">
                <a:solidFill>
                  <a:srgbClr val="0070C0"/>
                </a:solidFill>
              </a:rPr>
              <a:t>Clerk/Manager</a:t>
            </a:r>
          </a:p>
          <a:p>
            <a:pPr algn="ctr"/>
            <a:r>
              <a:rPr lang="en-US" dirty="0">
                <a:solidFill>
                  <a:srgbClr val="0070C0"/>
                </a:solidFill>
              </a:rPr>
              <a:t>Village of Tijeras</a:t>
            </a:r>
          </a:p>
        </p:txBody>
      </p:sp>
      <p:sp>
        <p:nvSpPr>
          <p:cNvPr id="6" name="Content Placeholder 5"/>
          <p:cNvSpPr>
            <a:spLocks noGrp="1"/>
          </p:cNvSpPr>
          <p:nvPr>
            <p:ph sz="quarter" idx="4"/>
          </p:nvPr>
        </p:nvSpPr>
        <p:spPr>
          <a:xfrm>
            <a:off x="4629149" y="2489033"/>
            <a:ext cx="3887391" cy="4145107"/>
          </a:xfrm>
        </p:spPr>
        <p:txBody>
          <a:bodyPr>
            <a:normAutofit/>
          </a:bodyPr>
          <a:lstStyle/>
          <a:p>
            <a:pPr marL="0" indent="0" algn="ctr">
              <a:buNone/>
            </a:pPr>
            <a:endParaRPr lang="en-US" i="1" dirty="0">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r>
              <a:rPr lang="en-US" sz="1800" i="1" dirty="0">
                <a:solidFill>
                  <a:schemeClr val="bg1"/>
                </a:solidFill>
                <a:latin typeface="Book Antiqua" panose="02040602050305030304" pitchFamily="18" charset="0"/>
              </a:rPr>
              <a:t>I choose to be a public servant because I am invested in the development of my community.						-</a:t>
            </a:r>
            <a:r>
              <a:rPr lang="en-US" sz="1800" dirty="0">
                <a:solidFill>
                  <a:schemeClr val="bg1"/>
                </a:solidFill>
                <a:latin typeface="Book Antiqua" panose="02040602050305030304" pitchFamily="18" charset="0"/>
              </a:rPr>
              <a:t>Hallie</a:t>
            </a:r>
          </a:p>
        </p:txBody>
      </p:sp>
      <p:pic>
        <p:nvPicPr>
          <p:cNvPr id="12" name="Picture 11"/>
          <p:cNvPicPr>
            <a:picLocks noChangeAspect="1"/>
          </p:cNvPicPr>
          <p:nvPr/>
        </p:nvPicPr>
        <p:blipFill>
          <a:blip r:embed="rId2"/>
          <a:stretch>
            <a:fillRect/>
          </a:stretch>
        </p:blipFill>
        <p:spPr>
          <a:xfrm>
            <a:off x="444137" y="350370"/>
            <a:ext cx="8196196" cy="95591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394083" y="3263550"/>
            <a:ext cx="3645287" cy="2733964"/>
          </a:xfrm>
          <a:ln w="38100">
            <a:solidFill>
              <a:schemeClr val="bg1"/>
            </a:solidFill>
          </a:ln>
        </p:spPr>
      </p:pic>
    </p:spTree>
    <p:extLst>
      <p:ext uri="{BB962C8B-B14F-4D97-AF65-F5344CB8AC3E}">
        <p14:creationId xmlns:p14="http://schemas.microsoft.com/office/powerpoint/2010/main" val="4135309126"/>
      </p:ext>
    </p:extLst>
  </p:cSld>
  <p:clrMapOvr>
    <a:masterClrMapping/>
  </p:clrMapOvr>
  <mc:AlternateContent xmlns:mc="http://schemas.openxmlformats.org/markup-compatibility/2006" xmlns:p14="http://schemas.microsoft.com/office/powerpoint/2010/main">
    <mc:Choice Requires="p14">
      <p:transition p14:dur="250" advClick="0" advTm="10000">
        <p:push dir="u"/>
      </p:transition>
    </mc:Choice>
    <mc:Fallback xmlns="">
      <p:transition advClick="0" advTm="10000">
        <p:push dir="u"/>
      </p:transition>
    </mc:Fallback>
  </mc:AlternateContent>
  <p:extLst>
    <p:ext uri="{E180D4A7-C9FB-4DFB-919C-405C955672EB}">
      <p14:showEvtLst xmlns:p14="http://schemas.microsoft.com/office/powerpoint/2010/main">
        <p14:playEvt time="39" objId="15"/>
        <p14:stopEvt time="8082" objId="15"/>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shadeToTitle="1">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876" y="1528968"/>
            <a:ext cx="3868340"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en-US" dirty="0" err="1">
                <a:solidFill>
                  <a:srgbClr val="0070C0"/>
                </a:solidFill>
              </a:rPr>
              <a:t>Shannan</a:t>
            </a:r>
            <a:r>
              <a:rPr lang="en-US" dirty="0">
                <a:solidFill>
                  <a:srgbClr val="0070C0"/>
                </a:solidFill>
              </a:rPr>
              <a:t> </a:t>
            </a:r>
            <a:r>
              <a:rPr lang="en-US" dirty="0" err="1">
                <a:solidFill>
                  <a:srgbClr val="0070C0"/>
                </a:solidFill>
              </a:rPr>
              <a:t>Brumley</a:t>
            </a:r>
            <a:r>
              <a:rPr lang="en-US" dirty="0">
                <a:solidFill>
                  <a:srgbClr val="0070C0"/>
                </a:solidFill>
              </a:rPr>
              <a:t>, CPO</a:t>
            </a:r>
          </a:p>
        </p:txBody>
      </p:sp>
      <p:sp>
        <p:nvSpPr>
          <p:cNvPr id="5" name="Text Placeholder 4"/>
          <p:cNvSpPr>
            <a:spLocks noGrp="1"/>
          </p:cNvSpPr>
          <p:nvPr>
            <p:ph type="body" sz="quarter" idx="3"/>
          </p:nvPr>
        </p:nvSpPr>
        <p:spPr>
          <a:xfrm>
            <a:off x="4542235" y="1528968"/>
            <a:ext cx="3887391"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Autofit/>
          </a:bodyPr>
          <a:lstStyle/>
          <a:p>
            <a:pPr algn="ctr">
              <a:lnSpc>
                <a:spcPct val="120000"/>
              </a:lnSpc>
              <a:spcBef>
                <a:spcPts val="0"/>
              </a:spcBef>
            </a:pPr>
            <a:r>
              <a:rPr lang="en-US" sz="2000" dirty="0">
                <a:solidFill>
                  <a:srgbClr val="0070C0"/>
                </a:solidFill>
              </a:rPr>
              <a:t>Paralegal/Legal Secretary</a:t>
            </a:r>
          </a:p>
          <a:p>
            <a:pPr algn="ctr">
              <a:lnSpc>
                <a:spcPct val="120000"/>
              </a:lnSpc>
              <a:spcBef>
                <a:spcPts val="0"/>
              </a:spcBef>
            </a:pPr>
            <a:r>
              <a:rPr lang="en-US" sz="2000" dirty="0">
                <a:solidFill>
                  <a:srgbClr val="0070C0"/>
                </a:solidFill>
              </a:rPr>
              <a:t>Taos County</a:t>
            </a:r>
          </a:p>
        </p:txBody>
      </p:sp>
      <p:sp>
        <p:nvSpPr>
          <p:cNvPr id="6" name="Content Placeholder 5"/>
          <p:cNvSpPr>
            <a:spLocks noGrp="1"/>
          </p:cNvSpPr>
          <p:nvPr>
            <p:ph sz="quarter" idx="4"/>
          </p:nvPr>
        </p:nvSpPr>
        <p:spPr>
          <a:xfrm>
            <a:off x="340825" y="2452088"/>
            <a:ext cx="3887391" cy="4145107"/>
          </a:xfrm>
        </p:spPr>
        <p:txBody>
          <a:bodyPr>
            <a:normAutofit/>
          </a:bodyPr>
          <a:lstStyle/>
          <a:p>
            <a:pPr marL="0" indent="0" algn="ctr">
              <a:buNone/>
            </a:pPr>
            <a:endParaRPr lang="en-US" i="1" dirty="0">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endParaRPr lang="en-US" sz="1900" i="1" dirty="0">
              <a:solidFill>
                <a:schemeClr val="bg1"/>
              </a:solidFill>
            </a:endParaRPr>
          </a:p>
          <a:p>
            <a:pPr marL="0" indent="0">
              <a:buNone/>
            </a:pPr>
            <a:r>
              <a:rPr lang="en-US" sz="1800" i="1" dirty="0">
                <a:solidFill>
                  <a:schemeClr val="bg1"/>
                </a:solidFill>
                <a:latin typeface="Book Antiqua" panose="02040602050305030304" pitchFamily="18" charset="0"/>
              </a:rPr>
              <a:t>I choose to be a public servant because there is a constant opportunity for growth.		          </a:t>
            </a:r>
          </a:p>
          <a:p>
            <a:pPr marL="0" indent="0">
              <a:buNone/>
            </a:pPr>
            <a:r>
              <a:rPr lang="en-US" sz="1800" i="1" dirty="0">
                <a:solidFill>
                  <a:schemeClr val="bg1"/>
                </a:solidFill>
                <a:latin typeface="Book Antiqua" panose="02040602050305030304" pitchFamily="18" charset="0"/>
              </a:rPr>
              <a:t> 		           	-</a:t>
            </a:r>
            <a:r>
              <a:rPr lang="en-US" sz="1800" dirty="0" err="1">
                <a:solidFill>
                  <a:schemeClr val="bg1"/>
                </a:solidFill>
                <a:latin typeface="Book Antiqua" panose="02040602050305030304" pitchFamily="18" charset="0"/>
              </a:rPr>
              <a:t>Shannan</a:t>
            </a:r>
            <a:endParaRPr lang="en-US" sz="1800" dirty="0">
              <a:solidFill>
                <a:schemeClr val="bg1"/>
              </a:solidFill>
              <a:latin typeface="Book Antiqua" panose="02040602050305030304" pitchFamily="18" charset="0"/>
            </a:endParaRPr>
          </a:p>
        </p:txBody>
      </p:sp>
      <p:pic>
        <p:nvPicPr>
          <p:cNvPr id="12" name="Picture 11"/>
          <p:cNvPicPr>
            <a:picLocks noChangeAspect="1"/>
          </p:cNvPicPr>
          <p:nvPr/>
        </p:nvPicPr>
        <p:blipFill>
          <a:blip r:embed="rId2"/>
          <a:stretch>
            <a:fillRect/>
          </a:stretch>
        </p:blipFill>
        <p:spPr>
          <a:xfrm>
            <a:off x="444137" y="350370"/>
            <a:ext cx="8196196" cy="95591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7611" y="2700586"/>
            <a:ext cx="2736081" cy="3648109"/>
          </a:xfrm>
          <a:ln w="38100">
            <a:solidFill>
              <a:schemeClr val="bg1"/>
            </a:solidFill>
          </a:ln>
        </p:spPr>
      </p:pic>
    </p:spTree>
    <p:extLst>
      <p:ext uri="{BB962C8B-B14F-4D97-AF65-F5344CB8AC3E}">
        <p14:creationId xmlns:p14="http://schemas.microsoft.com/office/powerpoint/2010/main" val="1661435332"/>
      </p:ext>
    </p:extLst>
  </p:cSld>
  <p:clrMapOvr>
    <a:masterClrMapping/>
  </p:clrMapOvr>
  <mc:AlternateContent xmlns:mc="http://schemas.openxmlformats.org/markup-compatibility/2006" xmlns:p14="http://schemas.microsoft.com/office/powerpoint/2010/main">
    <mc:Choice Requires="p14">
      <p:transition p14:dur="250" advClick="0" advTm="10000">
        <p:push dir="u"/>
      </p:transition>
    </mc:Choice>
    <mc:Fallback xmlns="">
      <p:transition advClick="0" advTm="10000">
        <p:push dir="u"/>
      </p:transition>
    </mc:Fallback>
  </mc:AlternateContent>
  <p:extLst>
    <p:ext uri="{E180D4A7-C9FB-4DFB-919C-405C955672EB}">
      <p14:showEvtLst xmlns:p14="http://schemas.microsoft.com/office/powerpoint/2010/main">
        <p14:playEvt time="39" objId="15"/>
        <p14:stopEvt time="8082" objId="15"/>
      </p14:showEvtLst>
    </p:ext>
  </p:extLst>
</p:sld>
</file>

<file path=ppt/slides/slide4.xml><?xml version="1.0" encoding="utf-8"?>
<p:sld xmlns:a="http://schemas.openxmlformats.org/drawingml/2006/main" xmlns:r="http://schemas.openxmlformats.org/officeDocument/2006/relationships" xmlns:p="http://schemas.openxmlformats.org/presentationml/2006/main">
  <p:cSld>
    <p:bg>
      <p:bgPr shadeToTitle="1">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876" y="1528968"/>
            <a:ext cx="3868340"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en-US" dirty="0">
                <a:solidFill>
                  <a:srgbClr val="0070C0"/>
                </a:solidFill>
              </a:rPr>
              <a:t>Diamond Contreras, CPO</a:t>
            </a:r>
          </a:p>
        </p:txBody>
      </p:sp>
      <p:sp>
        <p:nvSpPr>
          <p:cNvPr id="5" name="Text Placeholder 4"/>
          <p:cNvSpPr>
            <a:spLocks noGrp="1"/>
          </p:cNvSpPr>
          <p:nvPr>
            <p:ph type="body" sz="quarter" idx="3"/>
          </p:nvPr>
        </p:nvSpPr>
        <p:spPr>
          <a:xfrm>
            <a:off x="4542235" y="1528968"/>
            <a:ext cx="3887391"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lnSpcReduction="10000"/>
          </a:bodyPr>
          <a:lstStyle/>
          <a:p>
            <a:pPr algn="ctr"/>
            <a:r>
              <a:rPr lang="en-US" dirty="0">
                <a:solidFill>
                  <a:srgbClr val="0070C0"/>
                </a:solidFill>
              </a:rPr>
              <a:t>Executive Assistant</a:t>
            </a:r>
          </a:p>
          <a:p>
            <a:pPr algn="ctr"/>
            <a:r>
              <a:rPr lang="en-US" dirty="0">
                <a:solidFill>
                  <a:srgbClr val="0070C0"/>
                </a:solidFill>
              </a:rPr>
              <a:t>City of Belen</a:t>
            </a:r>
          </a:p>
        </p:txBody>
      </p:sp>
      <p:sp>
        <p:nvSpPr>
          <p:cNvPr id="6" name="Content Placeholder 5"/>
          <p:cNvSpPr>
            <a:spLocks noGrp="1"/>
          </p:cNvSpPr>
          <p:nvPr>
            <p:ph sz="quarter" idx="4"/>
          </p:nvPr>
        </p:nvSpPr>
        <p:spPr>
          <a:xfrm>
            <a:off x="4629149" y="2489033"/>
            <a:ext cx="3887391" cy="4145107"/>
          </a:xfrm>
        </p:spPr>
        <p:txBody>
          <a:bodyPr>
            <a:normAutofit/>
          </a:bodyPr>
          <a:lstStyle/>
          <a:p>
            <a:pPr marL="0" indent="0" algn="ctr">
              <a:buNone/>
            </a:pPr>
            <a:endParaRPr lang="en-US" i="1" dirty="0">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endParaRPr lang="en-US" sz="1900" i="1" dirty="0">
              <a:solidFill>
                <a:schemeClr val="bg1"/>
              </a:solidFill>
            </a:endParaRPr>
          </a:p>
          <a:p>
            <a:pPr marL="0" indent="0">
              <a:buNone/>
            </a:pPr>
            <a:r>
              <a:rPr lang="en-US" sz="1800" i="1" dirty="0">
                <a:solidFill>
                  <a:schemeClr val="bg1"/>
                </a:solidFill>
                <a:latin typeface="Book Antiqua" panose="02040602050305030304" pitchFamily="18" charset="0"/>
              </a:rPr>
              <a:t>I choose to be a public servant because of the connections, stories and impact I get to be a part of with each individual I come across in my community. </a:t>
            </a:r>
          </a:p>
          <a:p>
            <a:pPr marL="0" indent="0">
              <a:buNone/>
            </a:pPr>
            <a:r>
              <a:rPr lang="en-US" sz="1800" i="1" dirty="0">
                <a:solidFill>
                  <a:schemeClr val="bg1"/>
                </a:solidFill>
                <a:latin typeface="Book Antiqua" panose="02040602050305030304" pitchFamily="18" charset="0"/>
              </a:rPr>
              <a:t>		           -</a:t>
            </a:r>
            <a:r>
              <a:rPr lang="en-US" sz="1800" dirty="0">
                <a:solidFill>
                  <a:schemeClr val="bg1"/>
                </a:solidFill>
                <a:latin typeface="Book Antiqua" panose="02040602050305030304" pitchFamily="18" charset="0"/>
              </a:rPr>
              <a:t>Diamond</a:t>
            </a:r>
          </a:p>
        </p:txBody>
      </p:sp>
      <p:pic>
        <p:nvPicPr>
          <p:cNvPr id="12" name="Picture 11"/>
          <p:cNvPicPr>
            <a:picLocks noChangeAspect="1"/>
          </p:cNvPicPr>
          <p:nvPr/>
        </p:nvPicPr>
        <p:blipFill>
          <a:blip r:embed="rId2"/>
          <a:stretch>
            <a:fillRect/>
          </a:stretch>
        </p:blipFill>
        <p:spPr>
          <a:xfrm>
            <a:off x="444137" y="350370"/>
            <a:ext cx="8196196" cy="95591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95928" y="2635538"/>
            <a:ext cx="2484926" cy="4023562"/>
          </a:xfrm>
          <a:ln w="38100">
            <a:solidFill>
              <a:schemeClr val="bg1"/>
            </a:solidFill>
          </a:ln>
        </p:spPr>
      </p:pic>
    </p:spTree>
    <p:extLst>
      <p:ext uri="{BB962C8B-B14F-4D97-AF65-F5344CB8AC3E}">
        <p14:creationId xmlns:p14="http://schemas.microsoft.com/office/powerpoint/2010/main" val="3487852955"/>
      </p:ext>
    </p:extLst>
  </p:cSld>
  <p:clrMapOvr>
    <a:masterClrMapping/>
  </p:clrMapOvr>
  <mc:AlternateContent xmlns:mc="http://schemas.openxmlformats.org/markup-compatibility/2006" xmlns:p14="http://schemas.microsoft.com/office/powerpoint/2010/main">
    <mc:Choice Requires="p14">
      <p:transition p14:dur="250" advClick="0" advTm="10000">
        <p:push dir="u"/>
      </p:transition>
    </mc:Choice>
    <mc:Fallback xmlns="">
      <p:transition advClick="0" advTm="10000">
        <p:push dir="u"/>
      </p:transition>
    </mc:Fallback>
  </mc:AlternateContent>
  <p:extLst>
    <p:ext uri="{E180D4A7-C9FB-4DFB-919C-405C955672EB}">
      <p14:showEvtLst xmlns:p14="http://schemas.microsoft.com/office/powerpoint/2010/main">
        <p14:playEvt time="39" objId="15"/>
        <p14:stopEvt time="8082" objId="15"/>
      </p14:showEvtLst>
    </p:ext>
  </p:extLst>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876" y="1528968"/>
            <a:ext cx="3868340"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en-US" dirty="0" err="1">
                <a:solidFill>
                  <a:srgbClr val="0070C0"/>
                </a:solidFill>
              </a:rPr>
              <a:t>Nerio</a:t>
            </a:r>
            <a:r>
              <a:rPr lang="en-US" dirty="0">
                <a:solidFill>
                  <a:srgbClr val="0070C0"/>
                </a:solidFill>
              </a:rPr>
              <a:t> </a:t>
            </a:r>
            <a:r>
              <a:rPr lang="en-US" dirty="0" err="1">
                <a:solidFill>
                  <a:srgbClr val="0070C0"/>
                </a:solidFill>
              </a:rPr>
              <a:t>Gurule</a:t>
            </a:r>
            <a:r>
              <a:rPr lang="en-US" dirty="0">
                <a:solidFill>
                  <a:srgbClr val="0070C0"/>
                </a:solidFill>
              </a:rPr>
              <a:t>, CPO</a:t>
            </a:r>
          </a:p>
        </p:txBody>
      </p:sp>
      <p:sp>
        <p:nvSpPr>
          <p:cNvPr id="5" name="Text Placeholder 4"/>
          <p:cNvSpPr>
            <a:spLocks noGrp="1"/>
          </p:cNvSpPr>
          <p:nvPr>
            <p:ph type="body" sz="quarter" idx="3"/>
          </p:nvPr>
        </p:nvSpPr>
        <p:spPr>
          <a:xfrm>
            <a:off x="4542235" y="1528968"/>
            <a:ext cx="3887391"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fontScale="77500" lnSpcReduction="20000"/>
          </a:bodyPr>
          <a:lstStyle/>
          <a:p>
            <a:pPr algn="ctr"/>
            <a:r>
              <a:rPr lang="en-US" dirty="0">
                <a:solidFill>
                  <a:srgbClr val="0070C0"/>
                </a:solidFill>
              </a:rPr>
              <a:t>Appraiser </a:t>
            </a:r>
          </a:p>
          <a:p>
            <a:pPr algn="ctr"/>
            <a:r>
              <a:rPr lang="en-US" dirty="0">
                <a:solidFill>
                  <a:srgbClr val="0070C0"/>
                </a:solidFill>
              </a:rPr>
              <a:t>Los Alamos County Assessor’s Office</a:t>
            </a:r>
          </a:p>
        </p:txBody>
      </p:sp>
      <p:sp>
        <p:nvSpPr>
          <p:cNvPr id="6" name="Content Placeholder 5"/>
          <p:cNvSpPr>
            <a:spLocks noGrp="1"/>
          </p:cNvSpPr>
          <p:nvPr>
            <p:ph sz="quarter" idx="4"/>
          </p:nvPr>
        </p:nvSpPr>
        <p:spPr>
          <a:xfrm>
            <a:off x="350350" y="2575563"/>
            <a:ext cx="3887391" cy="4145107"/>
          </a:xfrm>
        </p:spPr>
        <p:txBody>
          <a:bodyPr>
            <a:normAutofit/>
          </a:bodyPr>
          <a:lstStyle/>
          <a:p>
            <a:pPr marL="0" indent="0" algn="ctr">
              <a:buNone/>
            </a:pPr>
            <a:endParaRPr lang="en-US" i="1" dirty="0">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r>
              <a:rPr lang="en-US" sz="1800" i="1" dirty="0">
                <a:solidFill>
                  <a:schemeClr val="bg1"/>
                </a:solidFill>
                <a:latin typeface="Book Antiqua" panose="02040602050305030304" pitchFamily="18" charset="0"/>
              </a:rPr>
              <a:t>I choose to be a public servant because I enjoy giving back to the community and building a career around things that matter.							-</a:t>
            </a:r>
            <a:r>
              <a:rPr lang="en-US" sz="1800" dirty="0" err="1">
                <a:solidFill>
                  <a:schemeClr val="bg1"/>
                </a:solidFill>
                <a:latin typeface="Book Antiqua" panose="02040602050305030304" pitchFamily="18" charset="0"/>
              </a:rPr>
              <a:t>Nerio</a:t>
            </a:r>
            <a:endParaRPr lang="en-US" sz="1800" dirty="0">
              <a:solidFill>
                <a:schemeClr val="bg1"/>
              </a:solidFill>
              <a:latin typeface="Book Antiqua" panose="02040602050305030304" pitchFamily="18" charset="0"/>
            </a:endParaRPr>
          </a:p>
        </p:txBody>
      </p:sp>
      <p:pic>
        <p:nvPicPr>
          <p:cNvPr id="12" name="Picture 11"/>
          <p:cNvPicPr>
            <a:picLocks noChangeAspect="1"/>
          </p:cNvPicPr>
          <p:nvPr/>
        </p:nvPicPr>
        <p:blipFill>
          <a:blip r:embed="rId2"/>
          <a:stretch>
            <a:fillRect/>
          </a:stretch>
        </p:blipFill>
        <p:spPr>
          <a:xfrm>
            <a:off x="444137" y="350370"/>
            <a:ext cx="8196196" cy="95591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49046" y="3131128"/>
            <a:ext cx="3473768" cy="2605325"/>
          </a:xfrm>
          <a:ln w="38100">
            <a:solidFill>
              <a:schemeClr val="bg1"/>
            </a:solidFill>
          </a:ln>
        </p:spPr>
      </p:pic>
    </p:spTree>
    <p:extLst>
      <p:ext uri="{BB962C8B-B14F-4D97-AF65-F5344CB8AC3E}">
        <p14:creationId xmlns:p14="http://schemas.microsoft.com/office/powerpoint/2010/main" val="2348218133"/>
      </p:ext>
    </p:extLst>
  </p:cSld>
  <p:clrMapOvr>
    <a:masterClrMapping/>
  </p:clrMapOvr>
  <mc:AlternateContent xmlns:mc="http://schemas.openxmlformats.org/markup-compatibility/2006" xmlns:p14="http://schemas.microsoft.com/office/powerpoint/2010/main">
    <mc:Choice Requires="p14">
      <p:transition p14:dur="250" advClick="0" advTm="10000">
        <p:push dir="u"/>
      </p:transition>
    </mc:Choice>
    <mc:Fallback xmlns="">
      <p:transition advClick="0" advTm="10000">
        <p:push dir="u"/>
      </p:transition>
    </mc:Fallback>
  </mc:AlternateContent>
  <p:extLst>
    <p:ext uri="{E180D4A7-C9FB-4DFB-919C-405C955672EB}">
      <p14:showEvtLst xmlns:p14="http://schemas.microsoft.com/office/powerpoint/2010/main">
        <p14:playEvt time="39" objId="15"/>
        <p14:stopEvt time="8082" objId="15"/>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shadeToTitle="1">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876" y="1528968"/>
            <a:ext cx="3868340"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en-US" dirty="0">
                <a:solidFill>
                  <a:srgbClr val="0070C0"/>
                </a:solidFill>
              </a:rPr>
              <a:t>Aissa Lara, CPO</a:t>
            </a:r>
          </a:p>
        </p:txBody>
      </p:sp>
      <p:sp>
        <p:nvSpPr>
          <p:cNvPr id="5" name="Text Placeholder 4"/>
          <p:cNvSpPr>
            <a:spLocks noGrp="1"/>
          </p:cNvSpPr>
          <p:nvPr>
            <p:ph type="body" sz="quarter" idx="3"/>
          </p:nvPr>
        </p:nvSpPr>
        <p:spPr>
          <a:xfrm>
            <a:off x="4542235" y="1528968"/>
            <a:ext cx="3887391"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Autofit/>
          </a:bodyPr>
          <a:lstStyle/>
          <a:p>
            <a:pPr algn="ctr">
              <a:lnSpc>
                <a:spcPct val="120000"/>
              </a:lnSpc>
              <a:spcBef>
                <a:spcPts val="0"/>
              </a:spcBef>
            </a:pPr>
            <a:r>
              <a:rPr lang="en-US" sz="2000" dirty="0">
                <a:solidFill>
                  <a:srgbClr val="0070C0"/>
                </a:solidFill>
              </a:rPr>
              <a:t>Human Resource Specialist</a:t>
            </a:r>
          </a:p>
          <a:p>
            <a:pPr algn="ctr">
              <a:lnSpc>
                <a:spcPct val="120000"/>
              </a:lnSpc>
              <a:spcBef>
                <a:spcPts val="0"/>
              </a:spcBef>
            </a:pPr>
            <a:r>
              <a:rPr lang="en-US" sz="2000" dirty="0">
                <a:solidFill>
                  <a:srgbClr val="0070C0"/>
                </a:solidFill>
              </a:rPr>
              <a:t>Eddy County</a:t>
            </a:r>
          </a:p>
        </p:txBody>
      </p:sp>
      <p:sp>
        <p:nvSpPr>
          <p:cNvPr id="6" name="Content Placeholder 5"/>
          <p:cNvSpPr>
            <a:spLocks noGrp="1"/>
          </p:cNvSpPr>
          <p:nvPr>
            <p:ph sz="quarter" idx="4"/>
          </p:nvPr>
        </p:nvSpPr>
        <p:spPr>
          <a:xfrm>
            <a:off x="4629149" y="2489033"/>
            <a:ext cx="3887391" cy="4145107"/>
          </a:xfrm>
        </p:spPr>
        <p:txBody>
          <a:bodyPr>
            <a:normAutofit/>
          </a:bodyPr>
          <a:lstStyle/>
          <a:p>
            <a:pPr marL="0" indent="0" algn="ctr">
              <a:buNone/>
            </a:pPr>
            <a:endParaRPr lang="en-US" i="1" dirty="0">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endParaRPr lang="en-US" sz="1900" i="1" dirty="0">
              <a:solidFill>
                <a:schemeClr val="bg1"/>
              </a:solidFill>
            </a:endParaRPr>
          </a:p>
          <a:p>
            <a:pPr marL="0" indent="0">
              <a:buNone/>
            </a:pPr>
            <a:endParaRPr lang="en-US" sz="1800" b="1" i="1" dirty="0">
              <a:solidFill>
                <a:schemeClr val="bg1"/>
              </a:solidFill>
              <a:latin typeface="Book Antiqua" panose="02040602050305030304" pitchFamily="18" charset="0"/>
            </a:endParaRPr>
          </a:p>
          <a:p>
            <a:pPr marL="0" indent="0">
              <a:buNone/>
            </a:pPr>
            <a:r>
              <a:rPr lang="en-US" sz="1800" i="1" dirty="0">
                <a:solidFill>
                  <a:schemeClr val="bg1"/>
                </a:solidFill>
                <a:latin typeface="Book Antiqua" panose="02040602050305030304" pitchFamily="18" charset="0"/>
              </a:rPr>
              <a:t>I choose to be a public servant because it is an honor and a chance to make a difference benefitting, not only the people, but the world. It’s all part of the effort to creating a better society. </a:t>
            </a:r>
          </a:p>
          <a:p>
            <a:pPr marL="0" indent="0">
              <a:buNone/>
            </a:pPr>
            <a:r>
              <a:rPr lang="en-US" sz="1800" i="1" dirty="0">
                <a:solidFill>
                  <a:schemeClr val="bg1"/>
                </a:solidFill>
                <a:latin typeface="Book Antiqua" panose="02040602050305030304" pitchFamily="18" charset="0"/>
              </a:rPr>
              <a:t>			-</a:t>
            </a:r>
            <a:r>
              <a:rPr lang="en-US" sz="1800" dirty="0">
                <a:solidFill>
                  <a:schemeClr val="bg1"/>
                </a:solidFill>
                <a:latin typeface="Book Antiqua" panose="02040602050305030304" pitchFamily="18" charset="0"/>
              </a:rPr>
              <a:t>Aissa</a:t>
            </a:r>
          </a:p>
        </p:txBody>
      </p:sp>
      <p:pic>
        <p:nvPicPr>
          <p:cNvPr id="12" name="Picture 11"/>
          <p:cNvPicPr>
            <a:picLocks noChangeAspect="1"/>
          </p:cNvPicPr>
          <p:nvPr/>
        </p:nvPicPr>
        <p:blipFill>
          <a:blip r:embed="rId2"/>
          <a:stretch>
            <a:fillRect/>
          </a:stretch>
        </p:blipFill>
        <p:spPr>
          <a:xfrm>
            <a:off x="444137" y="350370"/>
            <a:ext cx="8196196" cy="95591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163782" y="2628749"/>
            <a:ext cx="2008782" cy="4005391"/>
          </a:xfrm>
          <a:ln w="38100">
            <a:solidFill>
              <a:schemeClr val="bg1"/>
            </a:solidFill>
          </a:ln>
        </p:spPr>
      </p:pic>
    </p:spTree>
    <p:extLst>
      <p:ext uri="{BB962C8B-B14F-4D97-AF65-F5344CB8AC3E}">
        <p14:creationId xmlns:p14="http://schemas.microsoft.com/office/powerpoint/2010/main" val="865399542"/>
      </p:ext>
    </p:extLst>
  </p:cSld>
  <p:clrMapOvr>
    <a:masterClrMapping/>
  </p:clrMapOvr>
  <mc:AlternateContent xmlns:mc="http://schemas.openxmlformats.org/markup-compatibility/2006" xmlns:p14="http://schemas.microsoft.com/office/powerpoint/2010/main">
    <mc:Choice Requires="p14">
      <p:transition p14:dur="250" advClick="0" advTm="10000">
        <p:push dir="u"/>
      </p:transition>
    </mc:Choice>
    <mc:Fallback xmlns="">
      <p:transition advClick="0" advTm="10000">
        <p:push dir="u"/>
      </p:transition>
    </mc:Fallback>
  </mc:AlternateContent>
  <p:extLst>
    <p:ext uri="{E180D4A7-C9FB-4DFB-919C-405C955672EB}">
      <p14:showEvtLst xmlns:p14="http://schemas.microsoft.com/office/powerpoint/2010/main">
        <p14:playEvt time="39" objId="15"/>
        <p14:stopEvt time="8082" objId="15"/>
      </p14:showEvtLst>
    </p:ext>
  </p:extLst>
</p:sld>
</file>

<file path=ppt/slides/slide7.xml><?xml version="1.0" encoding="utf-8"?>
<p:sld xmlns:a="http://schemas.openxmlformats.org/drawingml/2006/main" xmlns:r="http://schemas.openxmlformats.org/officeDocument/2006/relationships" xmlns:p="http://schemas.openxmlformats.org/presentationml/2006/main">
  <p:cSld>
    <p:bg>
      <p:bgPr shadeToTitle="1">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876" y="1528968"/>
            <a:ext cx="3868340"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en-US" dirty="0">
                <a:solidFill>
                  <a:srgbClr val="0070C0"/>
                </a:solidFill>
              </a:rPr>
              <a:t>Sherrill </a:t>
            </a:r>
            <a:r>
              <a:rPr lang="en-US" dirty="0" err="1">
                <a:solidFill>
                  <a:srgbClr val="0070C0"/>
                </a:solidFill>
              </a:rPr>
              <a:t>McDougle</a:t>
            </a:r>
            <a:r>
              <a:rPr lang="en-US" dirty="0">
                <a:solidFill>
                  <a:srgbClr val="0070C0"/>
                </a:solidFill>
              </a:rPr>
              <a:t>, CPO</a:t>
            </a:r>
          </a:p>
        </p:txBody>
      </p:sp>
      <p:sp>
        <p:nvSpPr>
          <p:cNvPr id="5" name="Text Placeholder 4"/>
          <p:cNvSpPr>
            <a:spLocks noGrp="1"/>
          </p:cNvSpPr>
          <p:nvPr>
            <p:ph type="body" sz="quarter" idx="3"/>
          </p:nvPr>
        </p:nvSpPr>
        <p:spPr>
          <a:xfrm>
            <a:off x="4542235" y="1528968"/>
            <a:ext cx="3887391"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lnSpcReduction="10000"/>
          </a:bodyPr>
          <a:lstStyle/>
          <a:p>
            <a:pPr algn="ctr"/>
            <a:r>
              <a:rPr lang="en-US" dirty="0">
                <a:solidFill>
                  <a:srgbClr val="0070C0"/>
                </a:solidFill>
              </a:rPr>
              <a:t>Human Resource Specialist</a:t>
            </a:r>
          </a:p>
          <a:p>
            <a:pPr algn="ctr"/>
            <a:r>
              <a:rPr lang="en-US" dirty="0">
                <a:solidFill>
                  <a:srgbClr val="0070C0"/>
                </a:solidFill>
              </a:rPr>
              <a:t>Eddy County</a:t>
            </a:r>
          </a:p>
        </p:txBody>
      </p:sp>
      <p:sp>
        <p:nvSpPr>
          <p:cNvPr id="6" name="Content Placeholder 5"/>
          <p:cNvSpPr>
            <a:spLocks noGrp="1"/>
          </p:cNvSpPr>
          <p:nvPr>
            <p:ph sz="quarter" idx="4"/>
          </p:nvPr>
        </p:nvSpPr>
        <p:spPr>
          <a:xfrm>
            <a:off x="359876" y="2507506"/>
            <a:ext cx="3887391" cy="4145107"/>
          </a:xfrm>
        </p:spPr>
        <p:txBody>
          <a:bodyPr>
            <a:normAutofit/>
          </a:bodyPr>
          <a:lstStyle/>
          <a:p>
            <a:pPr marL="0" indent="0" algn="ctr">
              <a:buNone/>
            </a:pPr>
            <a:endParaRPr lang="en-US" i="1" dirty="0">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r>
              <a:rPr lang="en-US" sz="1800" i="1" dirty="0">
                <a:solidFill>
                  <a:schemeClr val="bg1"/>
                </a:solidFill>
                <a:latin typeface="Book Antiqua" panose="02040602050305030304" pitchFamily="18" charset="0"/>
              </a:rPr>
              <a:t>I choose to be a public servant because, we are here on this planet earth to live, grow up and do what we can do to make this world a better place for all people to enjoy freedom. None of us are responsible for the complexion of our skin. This fact of nature offers no clue to the character or quality of the person underneath. 						-</a:t>
            </a:r>
            <a:r>
              <a:rPr lang="en-US" sz="1800" dirty="0">
                <a:solidFill>
                  <a:schemeClr val="bg1"/>
                </a:solidFill>
                <a:latin typeface="Book Antiqua" panose="02040602050305030304" pitchFamily="18" charset="0"/>
              </a:rPr>
              <a:t>Sherrill</a:t>
            </a:r>
          </a:p>
        </p:txBody>
      </p:sp>
      <p:pic>
        <p:nvPicPr>
          <p:cNvPr id="12" name="Picture 11"/>
          <p:cNvPicPr>
            <a:picLocks noChangeAspect="1"/>
          </p:cNvPicPr>
          <p:nvPr/>
        </p:nvPicPr>
        <p:blipFill>
          <a:blip r:embed="rId2"/>
          <a:stretch>
            <a:fillRect/>
          </a:stretch>
        </p:blipFill>
        <p:spPr>
          <a:xfrm>
            <a:off x="444137" y="350370"/>
            <a:ext cx="8196196" cy="95591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89650" y="2558988"/>
            <a:ext cx="2792560" cy="4093625"/>
          </a:xfrm>
          <a:ln w="38100">
            <a:solidFill>
              <a:schemeClr val="bg1"/>
            </a:solidFill>
          </a:ln>
        </p:spPr>
      </p:pic>
    </p:spTree>
    <p:extLst>
      <p:ext uri="{BB962C8B-B14F-4D97-AF65-F5344CB8AC3E}">
        <p14:creationId xmlns:p14="http://schemas.microsoft.com/office/powerpoint/2010/main" val="2594657393"/>
      </p:ext>
    </p:extLst>
  </p:cSld>
  <p:clrMapOvr>
    <a:masterClrMapping/>
  </p:clrMapOvr>
  <mc:AlternateContent xmlns:mc="http://schemas.openxmlformats.org/markup-compatibility/2006" xmlns:p14="http://schemas.microsoft.com/office/powerpoint/2010/main">
    <mc:Choice Requires="p14">
      <p:transition p14:dur="250" advClick="0" advTm="10000">
        <p:push dir="u"/>
      </p:transition>
    </mc:Choice>
    <mc:Fallback xmlns="">
      <p:transition advClick="0" advTm="10000">
        <p:push dir="u"/>
      </p:transition>
    </mc:Fallback>
  </mc:AlternateContent>
  <p:extLst>
    <p:ext uri="{E180D4A7-C9FB-4DFB-919C-405C955672EB}">
      <p14:showEvtLst xmlns:p14="http://schemas.microsoft.com/office/powerpoint/2010/main">
        <p14:playEvt time="39" objId="15"/>
        <p14:stopEvt time="8082" objId="15"/>
      </p14:showEvtLst>
    </p:ext>
  </p:extLst>
</p:sld>
</file>

<file path=ppt/slides/slide8.xml><?xml version="1.0" encoding="utf-8"?>
<p:sld xmlns:a="http://schemas.openxmlformats.org/drawingml/2006/main" xmlns:r="http://schemas.openxmlformats.org/officeDocument/2006/relationships" xmlns:p="http://schemas.openxmlformats.org/presentationml/2006/main">
  <p:cSld>
    <p:bg>
      <p:bgPr shadeToTitle="1">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876" y="1528968"/>
            <a:ext cx="3868340"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en-US" dirty="0">
                <a:solidFill>
                  <a:srgbClr val="0070C0"/>
                </a:solidFill>
              </a:rPr>
              <a:t>Matthew Clark, CPS</a:t>
            </a:r>
          </a:p>
        </p:txBody>
      </p:sp>
      <p:sp>
        <p:nvSpPr>
          <p:cNvPr id="5" name="Text Placeholder 4"/>
          <p:cNvSpPr>
            <a:spLocks noGrp="1"/>
          </p:cNvSpPr>
          <p:nvPr>
            <p:ph type="body" sz="quarter" idx="3"/>
          </p:nvPr>
        </p:nvSpPr>
        <p:spPr>
          <a:xfrm>
            <a:off x="4542235" y="1528968"/>
            <a:ext cx="3887391"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Autofit/>
          </a:bodyPr>
          <a:lstStyle/>
          <a:p>
            <a:pPr algn="ctr">
              <a:lnSpc>
                <a:spcPct val="120000"/>
              </a:lnSpc>
              <a:spcBef>
                <a:spcPts val="0"/>
              </a:spcBef>
            </a:pPr>
            <a:r>
              <a:rPr lang="en-US" sz="2000" dirty="0">
                <a:solidFill>
                  <a:srgbClr val="0070C0"/>
                </a:solidFill>
              </a:rPr>
              <a:t>Director</a:t>
            </a:r>
          </a:p>
          <a:p>
            <a:pPr algn="ctr">
              <a:lnSpc>
                <a:spcPct val="120000"/>
              </a:lnSpc>
              <a:spcBef>
                <a:spcPts val="0"/>
              </a:spcBef>
            </a:pPr>
            <a:r>
              <a:rPr lang="en-US" sz="2000" dirty="0">
                <a:solidFill>
                  <a:srgbClr val="0070C0"/>
                </a:solidFill>
              </a:rPr>
              <a:t>Otero County</a:t>
            </a:r>
          </a:p>
        </p:txBody>
      </p:sp>
      <p:sp>
        <p:nvSpPr>
          <p:cNvPr id="6" name="Content Placeholder 5"/>
          <p:cNvSpPr>
            <a:spLocks noGrp="1"/>
          </p:cNvSpPr>
          <p:nvPr>
            <p:ph sz="quarter" idx="4"/>
          </p:nvPr>
        </p:nvSpPr>
        <p:spPr>
          <a:xfrm>
            <a:off x="4629149" y="2489033"/>
            <a:ext cx="3887391" cy="4145107"/>
          </a:xfrm>
        </p:spPr>
        <p:txBody>
          <a:bodyPr>
            <a:normAutofit/>
          </a:bodyPr>
          <a:lstStyle/>
          <a:p>
            <a:pPr marL="0" indent="0" algn="ctr">
              <a:buNone/>
            </a:pPr>
            <a:endParaRPr lang="en-US" i="1" dirty="0">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endParaRPr lang="en-US" sz="1900" i="1" dirty="0">
              <a:solidFill>
                <a:schemeClr val="bg1"/>
              </a:solidFill>
            </a:endParaRPr>
          </a:p>
          <a:p>
            <a:pPr marL="0" indent="0">
              <a:buNone/>
            </a:pPr>
            <a:r>
              <a:rPr lang="en-US" sz="1900" i="1" dirty="0">
                <a:solidFill>
                  <a:schemeClr val="bg1"/>
                </a:solidFill>
                <a:latin typeface="Book Antiqua" panose="02040602050305030304" pitchFamily="18" charset="0"/>
              </a:rPr>
              <a:t>I choose to be a public servant because I enjoy working for the public. I have been in government, federal and local for 32 years. I believe that public service chose me.</a:t>
            </a:r>
          </a:p>
          <a:p>
            <a:pPr marL="0" indent="0">
              <a:buNone/>
            </a:pPr>
            <a:r>
              <a:rPr lang="en-US" sz="1800" i="1" dirty="0">
                <a:solidFill>
                  <a:schemeClr val="bg1"/>
                </a:solidFill>
                <a:latin typeface="Book Antiqua" panose="02040602050305030304" pitchFamily="18" charset="0"/>
              </a:rPr>
              <a:t>		           -</a:t>
            </a:r>
            <a:r>
              <a:rPr lang="en-US" sz="1800" dirty="0">
                <a:solidFill>
                  <a:schemeClr val="bg1"/>
                </a:solidFill>
                <a:latin typeface="Book Antiqua" panose="02040602050305030304" pitchFamily="18" charset="0"/>
              </a:rPr>
              <a:t>Matthew</a:t>
            </a:r>
          </a:p>
        </p:txBody>
      </p:sp>
      <p:pic>
        <p:nvPicPr>
          <p:cNvPr id="12" name="Picture 11"/>
          <p:cNvPicPr>
            <a:picLocks noChangeAspect="1"/>
          </p:cNvPicPr>
          <p:nvPr/>
        </p:nvPicPr>
        <p:blipFill>
          <a:blip r:embed="rId2"/>
          <a:stretch>
            <a:fillRect/>
          </a:stretch>
        </p:blipFill>
        <p:spPr>
          <a:xfrm>
            <a:off x="444137" y="350370"/>
            <a:ext cx="8196196" cy="95591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7301" y="3209891"/>
            <a:ext cx="3431117" cy="2710617"/>
          </a:xfrm>
          <a:ln w="38100">
            <a:solidFill>
              <a:schemeClr val="bg1"/>
            </a:solidFill>
          </a:ln>
        </p:spPr>
      </p:pic>
    </p:spTree>
    <p:extLst>
      <p:ext uri="{BB962C8B-B14F-4D97-AF65-F5344CB8AC3E}">
        <p14:creationId xmlns:p14="http://schemas.microsoft.com/office/powerpoint/2010/main" val="1342538925"/>
      </p:ext>
    </p:extLst>
  </p:cSld>
  <p:clrMapOvr>
    <a:masterClrMapping/>
  </p:clrMapOvr>
  <mc:AlternateContent xmlns:mc="http://schemas.openxmlformats.org/markup-compatibility/2006" xmlns:p14="http://schemas.microsoft.com/office/powerpoint/2010/main">
    <mc:Choice Requires="p14">
      <p:transition p14:dur="250" advClick="0" advTm="10000">
        <p:push dir="u"/>
      </p:transition>
    </mc:Choice>
    <mc:Fallback xmlns="">
      <p:transition advClick="0" advTm="10000">
        <p:push dir="u"/>
      </p:transition>
    </mc:Fallback>
  </mc:AlternateContent>
  <p:extLst>
    <p:ext uri="{E180D4A7-C9FB-4DFB-919C-405C955672EB}">
      <p14:showEvtLst xmlns:p14="http://schemas.microsoft.com/office/powerpoint/2010/main">
        <p14:playEvt time="39" objId="15"/>
        <p14:stopEvt time="8082" objId="15"/>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shadeToTitle="1">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876" y="1528968"/>
            <a:ext cx="3868340"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en-US" dirty="0">
                <a:solidFill>
                  <a:srgbClr val="0070C0"/>
                </a:solidFill>
              </a:rPr>
              <a:t>Rob Jackson, CPS</a:t>
            </a:r>
          </a:p>
        </p:txBody>
      </p:sp>
      <p:sp>
        <p:nvSpPr>
          <p:cNvPr id="5" name="Text Placeholder 4"/>
          <p:cNvSpPr>
            <a:spLocks noGrp="1"/>
          </p:cNvSpPr>
          <p:nvPr>
            <p:ph type="body" sz="quarter" idx="3"/>
          </p:nvPr>
        </p:nvSpPr>
        <p:spPr>
          <a:xfrm>
            <a:off x="4542235" y="1528968"/>
            <a:ext cx="3887391" cy="823912"/>
          </a:xfr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chor="ctr">
            <a:noAutofit/>
          </a:bodyPr>
          <a:lstStyle/>
          <a:p>
            <a:pPr algn="ctr">
              <a:lnSpc>
                <a:spcPct val="120000"/>
              </a:lnSpc>
              <a:spcBef>
                <a:spcPts val="0"/>
              </a:spcBef>
            </a:pPr>
            <a:r>
              <a:rPr lang="en-US" sz="1600" dirty="0">
                <a:solidFill>
                  <a:srgbClr val="0070C0"/>
                </a:solidFill>
              </a:rPr>
              <a:t>Advanced Compliance Officer &amp;</a:t>
            </a:r>
          </a:p>
          <a:p>
            <a:pPr algn="ctr">
              <a:lnSpc>
                <a:spcPct val="120000"/>
              </a:lnSpc>
              <a:spcBef>
                <a:spcPts val="0"/>
              </a:spcBef>
            </a:pPr>
            <a:r>
              <a:rPr lang="en-US" sz="1600" dirty="0">
                <a:solidFill>
                  <a:srgbClr val="0070C0"/>
                </a:solidFill>
              </a:rPr>
              <a:t>Bond Administrator</a:t>
            </a:r>
          </a:p>
          <a:p>
            <a:pPr algn="ctr">
              <a:lnSpc>
                <a:spcPct val="120000"/>
              </a:lnSpc>
              <a:spcBef>
                <a:spcPts val="0"/>
              </a:spcBef>
            </a:pPr>
            <a:r>
              <a:rPr lang="en-US" sz="1600" dirty="0">
                <a:solidFill>
                  <a:srgbClr val="0070C0"/>
                </a:solidFill>
              </a:rPr>
              <a:t>City of Santa Fe</a:t>
            </a:r>
          </a:p>
        </p:txBody>
      </p:sp>
      <p:sp>
        <p:nvSpPr>
          <p:cNvPr id="6" name="Content Placeholder 5"/>
          <p:cNvSpPr>
            <a:spLocks noGrp="1"/>
          </p:cNvSpPr>
          <p:nvPr>
            <p:ph sz="quarter" idx="4"/>
          </p:nvPr>
        </p:nvSpPr>
        <p:spPr>
          <a:xfrm>
            <a:off x="359876" y="2575563"/>
            <a:ext cx="3887391" cy="4145107"/>
          </a:xfrm>
        </p:spPr>
        <p:txBody>
          <a:bodyPr>
            <a:normAutofit/>
          </a:bodyPr>
          <a:lstStyle/>
          <a:p>
            <a:pPr marL="0" indent="0" algn="ctr">
              <a:buNone/>
            </a:pPr>
            <a:endParaRPr lang="en-US" i="1" dirty="0">
              <a:latin typeface="Book Antiqua" panose="02040602050305030304" pitchFamily="18" charset="0"/>
            </a:endParaRPr>
          </a:p>
          <a:p>
            <a:pPr marL="0" indent="0">
              <a:buNone/>
            </a:pPr>
            <a:endParaRPr lang="en-US" sz="1900" i="1" dirty="0">
              <a:solidFill>
                <a:schemeClr val="bg1"/>
              </a:solidFill>
              <a:latin typeface="Book Antiqua" panose="02040602050305030304" pitchFamily="18" charset="0"/>
            </a:endParaRPr>
          </a:p>
          <a:p>
            <a:pPr marL="0" indent="0">
              <a:buNone/>
            </a:pPr>
            <a:endParaRPr lang="en-US" sz="1900" i="1" dirty="0">
              <a:solidFill>
                <a:schemeClr val="bg1"/>
              </a:solidFill>
            </a:endParaRPr>
          </a:p>
          <a:p>
            <a:pPr marL="0" indent="0">
              <a:buNone/>
            </a:pPr>
            <a:r>
              <a:rPr lang="en-US" sz="1800" i="1" dirty="0">
                <a:solidFill>
                  <a:schemeClr val="bg1"/>
                </a:solidFill>
                <a:latin typeface="Book Antiqua" panose="02040602050305030304" pitchFamily="18" charset="0"/>
              </a:rPr>
              <a:t>I choose to be a public servant because success as a public servant means success for the public you help which is very rewarding.</a:t>
            </a:r>
          </a:p>
          <a:p>
            <a:pPr marL="0" indent="0">
              <a:buNone/>
            </a:pPr>
            <a:r>
              <a:rPr lang="en-US" sz="1900" i="1" dirty="0">
                <a:solidFill>
                  <a:schemeClr val="bg1"/>
                </a:solidFill>
                <a:latin typeface="Book Antiqua" panose="02040602050305030304" pitchFamily="18" charset="0"/>
              </a:rPr>
              <a:t>			</a:t>
            </a:r>
            <a:r>
              <a:rPr lang="en-US" sz="1800" i="1" dirty="0">
                <a:solidFill>
                  <a:schemeClr val="bg1"/>
                </a:solidFill>
                <a:latin typeface="Book Antiqua" panose="02040602050305030304" pitchFamily="18" charset="0"/>
              </a:rPr>
              <a:t>-</a:t>
            </a:r>
            <a:r>
              <a:rPr lang="en-US" sz="1800" dirty="0">
                <a:solidFill>
                  <a:schemeClr val="bg1"/>
                </a:solidFill>
                <a:latin typeface="Book Antiqua" panose="02040602050305030304" pitchFamily="18" charset="0"/>
              </a:rPr>
              <a:t>Rob</a:t>
            </a:r>
          </a:p>
        </p:txBody>
      </p:sp>
      <p:pic>
        <p:nvPicPr>
          <p:cNvPr id="12" name="Picture 11"/>
          <p:cNvPicPr>
            <a:picLocks noChangeAspect="1"/>
          </p:cNvPicPr>
          <p:nvPr/>
        </p:nvPicPr>
        <p:blipFill>
          <a:blip r:embed="rId2"/>
          <a:stretch>
            <a:fillRect/>
          </a:stretch>
        </p:blipFill>
        <p:spPr>
          <a:xfrm>
            <a:off x="444137" y="350370"/>
            <a:ext cx="8196196" cy="95591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6441" y="3505007"/>
            <a:ext cx="3803185" cy="2082993"/>
          </a:xfrm>
          <a:ln w="38100">
            <a:solidFill>
              <a:schemeClr val="bg1"/>
            </a:solidFill>
          </a:ln>
        </p:spPr>
      </p:pic>
    </p:spTree>
    <p:extLst>
      <p:ext uri="{BB962C8B-B14F-4D97-AF65-F5344CB8AC3E}">
        <p14:creationId xmlns:p14="http://schemas.microsoft.com/office/powerpoint/2010/main" val="2452110568"/>
      </p:ext>
    </p:extLst>
  </p:cSld>
  <p:clrMapOvr>
    <a:masterClrMapping/>
  </p:clrMapOvr>
  <mc:AlternateContent xmlns:mc="http://schemas.openxmlformats.org/markup-compatibility/2006" xmlns:p14="http://schemas.microsoft.com/office/powerpoint/2010/main">
    <mc:Choice Requires="p14">
      <p:transition p14:dur="250" advClick="0" advTm="10000">
        <p:push dir="u"/>
      </p:transition>
    </mc:Choice>
    <mc:Fallback xmlns="">
      <p:transition advClick="0" advTm="10000">
        <p:push dir="u"/>
      </p:transition>
    </mc:Fallback>
  </mc:AlternateContent>
  <p:extLst>
    <p:ext uri="{E180D4A7-C9FB-4DFB-919C-405C955672EB}">
      <p14:showEvtLst xmlns:p14="http://schemas.microsoft.com/office/powerpoint/2010/main">
        <p14:playEvt time="39" objId="15"/>
        <p14:stopEvt time="8082" objId="15"/>
      </p14:showEvtLst>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2049</TotalTime>
  <Words>658</Words>
  <Application>Microsoft Office PowerPoint</Application>
  <PresentationFormat>On-screen Show (4:3)</PresentationFormat>
  <Paragraphs>110</Paragraphs>
  <Slides>15</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Book Antiqua</vt:lpstr>
      <vt:lpstr>Bookman Old Style</vt:lpstr>
      <vt:lpstr>Calibri</vt:lpstr>
      <vt:lpstr>Calibri Light</vt:lpstr>
      <vt:lpstr>Calisto MT</vt:lpstr>
      <vt:lpstr>Impact</vt:lpstr>
      <vt:lpstr>Office Theme</vt:lpstr>
      <vt:lpstr>NM EDGE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Chantel Barton</dc:creator>
  <cp:lastModifiedBy>Talia Storch</cp:lastModifiedBy>
  <cp:revision>139</cp:revision>
  <dcterms:created xsi:type="dcterms:W3CDTF">2020-08-05T16:50:06Z</dcterms:created>
  <dcterms:modified xsi:type="dcterms:W3CDTF">2021-12-16T00:23:00Z</dcterms:modified>
</cp:coreProperties>
</file>