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92"/>
    <p:restoredTop sz="94616"/>
  </p:normalViewPr>
  <p:slideViewPr>
    <p:cSldViewPr snapToGrid="0">
      <p:cViewPr>
        <p:scale>
          <a:sx n="97" d="100"/>
          <a:sy n="97" d="100"/>
        </p:scale>
        <p:origin x="-424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98AC2-6A36-9124-7AB7-6512E2F5D7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9BCD8A-90BB-84DF-35B0-EC1811EF73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4085E-8A04-9A8A-02F6-61A762B3D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8E47E-8C43-0A2B-E8F2-9D8125D63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E9D8-0C32-1612-F1F6-CAF1939C1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297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2CE8-66C0-3806-EC19-85C74C0B5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AEB75-C0BB-669E-8270-8E71E810C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1B899-B014-C0E9-B579-B24BD3FA9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02F5-665D-FFD1-5337-205E0BEA7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9084C-2659-95A6-B27B-EB59A17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8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91D8D-B3A0-82C6-9DCB-BC68065F2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A8F4F-1E91-AE18-9C04-F6049963E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A34B9-01E0-5BF3-50A1-DAD6028FF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35E7A-D023-94F2-4D59-677D477EF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19928-79AB-B4CB-E190-0DD815F58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3978-04E2-ED0A-CC77-7AA02676C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830CA-D01B-1F65-3660-38D506E2A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ADD1C-BE72-F511-E665-72BFE9149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0EB494-8764-BB37-DF00-F3D1F0E26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9BEED-07D7-4DFA-207F-9A314CF63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504F8-2F6A-301F-F787-C9B168F61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322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8FAB6-44D1-CADC-7365-0974C8CEE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D65F6D-6793-69D2-4EA3-834FC0E06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3E0BE6-1B71-663B-CE7B-0AC6FC33D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E593F-96AB-293F-FF8B-D269A52575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09FBC2-6AE6-4871-E170-DC47D9DA6C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9057FF-F0EE-AC42-DDFB-66DDBDDD2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8BF6AA-E84F-A0AD-86DA-51CDB778C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F49F0D-BDED-4A94-34B6-7479F1833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78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6BCC7-4875-4CC5-7FBF-C0898A0B3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CB53C3-8B98-498C-B6A9-8B574583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EA7C9-C98A-D1B8-6A64-EBFF93FCE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A0245-E6B0-51B3-D04D-3BFF53FCC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35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11289B-0E46-E48B-9C29-4667C6EFD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33D752-8424-07E8-42A3-19EF24111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ACD13-5C39-59E5-C527-0FEDAAEE8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6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DFCB9-6A2A-5018-EE77-6252730EA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A8448-CDB7-70E6-341E-7DC10647B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C8F13-29FA-1EF0-C029-1302F448C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4B1CBB-3CA6-6D47-E718-641E99D4F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1E49D-3D17-D5AF-C83C-3B03C56B6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F22543-5D94-D18B-BBE7-74A5D4442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54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7EF38-AD31-1D3C-17D3-115066FB9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571DA1-7F59-052A-967D-202116DE630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90B2E-17AB-5C2A-26E9-A8111C894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EB3DD-7577-1B65-A8CE-4A4473C5F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1D1-E482-51A5-F9D6-2C45B5DB0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6D567-DADB-8F6C-16DB-F263498B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445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A837F-B908-AAD2-9C93-18C75F85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74FD0-82EA-8796-3A61-85D8C0C5B7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3D918-EF69-9808-A23A-6CAF518A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FEA1C-0FD5-D3D5-184D-DD36334FC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57AA6-5B48-06E0-66E8-504260127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85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C293F3-A619-23EF-E9FF-9DD4E32FD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48E358-A757-CE2E-6187-C00E5E7592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CAFAE-BB08-32D8-851F-3862BA7AD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3133D-C0D4-21B6-5F3D-B8CE98DDB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012C6-75D5-5395-F651-7CDE79A7A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6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BD88D3-36DC-C728-0A33-D7D96FE85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A8597-A301-0F21-F3CA-74517BD88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6D05E-197A-1918-7584-BFE9F3EED4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F2D6CF-0593-E542-A8FF-DF1C92A06F7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2E9EA-A0BD-8750-31BC-4516582EAE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9C908-43B5-5B72-0BB3-5330D3D3C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D68E64-E18C-1445-B5DF-FEBD23B8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15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12" Type="http://schemas.openxmlformats.org/officeDocument/2006/relationships/image" Target="../media/image25.png"/><Relationship Id="rId17" Type="http://schemas.openxmlformats.org/officeDocument/2006/relationships/image" Target="../media/image30.jpg"/><Relationship Id="rId2" Type="http://schemas.openxmlformats.org/officeDocument/2006/relationships/image" Target="../media/image15.jpg"/><Relationship Id="rId16" Type="http://schemas.openxmlformats.org/officeDocument/2006/relationships/image" Target="../media/image29.JPEG"/><Relationship Id="rId20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5" Type="http://schemas.openxmlformats.org/officeDocument/2006/relationships/image" Target="../media/image18.jpg"/><Relationship Id="rId15" Type="http://schemas.openxmlformats.org/officeDocument/2006/relationships/image" Target="../media/image28.JPEG"/><Relationship Id="rId10" Type="http://schemas.openxmlformats.org/officeDocument/2006/relationships/image" Target="../media/image23.png"/><Relationship Id="rId19" Type="http://schemas.openxmlformats.org/officeDocument/2006/relationships/image" Target="../media/image32.jpg"/><Relationship Id="rId4" Type="http://schemas.openxmlformats.org/officeDocument/2006/relationships/image" Target="../media/image17.jp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tif"/><Relationship Id="rId11" Type="http://schemas.openxmlformats.org/officeDocument/2006/relationships/image" Target="../media/image44.jpg"/><Relationship Id="rId5" Type="http://schemas.openxmlformats.org/officeDocument/2006/relationships/image" Target="../media/image38.JPG"/><Relationship Id="rId10" Type="http://schemas.openxmlformats.org/officeDocument/2006/relationships/image" Target="../media/image43.emf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pnchavarria@santafenm.gov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C3964-AC1A-468F-0F1F-F7576A945F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74873B-5D8A-1418-0240-DCC4BCA128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B9DD75A-D3A6-7B54-8E56-E0222FEBD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780" y="2156537"/>
            <a:ext cx="7772400" cy="58293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613B503-9C1F-A77A-C6E7-51D40113F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507" y="1551989"/>
            <a:ext cx="7772400" cy="5829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EFD2172-87C6-0561-F561-91E1AB20B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417000" y="1607250"/>
            <a:ext cx="6858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54DC34-FB11-99B1-4042-971A179E8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0"/>
            <a:ext cx="7772400" cy="5829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057821-40FA-D5B9-17B1-5F6C39F63C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1507" y="750000"/>
            <a:ext cx="7772400" cy="5829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47F326-5854-574A-76C5-D28BF0B35F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1225" y="-598487"/>
            <a:ext cx="7772400" cy="5829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A0F1C2-5B01-EA74-9E68-2174369CF5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0608" y="1203326"/>
            <a:ext cx="610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B10C6E5-07B5-A02E-5196-8D663EE148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201" y="179980"/>
            <a:ext cx="51435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8B786C3-FE82-3E74-9C84-5312878B53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3774543" y="1529980"/>
            <a:ext cx="7772400" cy="5829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2403E81-631F-C3BA-49C4-90AC2616C4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71326" y="750000"/>
            <a:ext cx="5140151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7CBA433-D504-F55C-2C37-A307969789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96405" y="341312"/>
            <a:ext cx="7772400" cy="5829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B47D8E-B970-D7F0-8263-C64E4336A6A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>
            <a:off x="620250" y="-929981"/>
            <a:ext cx="6858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BD9A9A-910F-7086-565B-D378540E19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800000">
            <a:off x="632907" y="-91672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21" presetClass="entr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000"/>
                            </p:stCondLst>
                            <p:childTnLst>
                              <p:par>
                                <p:cTn id="26" presetID="4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3000"/>
                            </p:stCondLst>
                            <p:childTnLst>
                              <p:par>
                                <p:cTn id="38" presetID="43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1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9000"/>
                            </p:stCondLst>
                            <p:childTnLst>
                              <p:par>
                                <p:cTn id="52" presetID="3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7000"/>
                            </p:stCondLst>
                            <p:childTnLst>
                              <p:par>
                                <p:cTn id="59" presetID="37" presetClass="entr" presetSubtype="0" repeatCount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7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0"/>
                            </p:stCondLst>
                            <p:childTnLst>
                              <p:par>
                                <p:cTn id="66" presetID="37" presetClass="entr" presetSubtype="0" repeatCount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96FC8-154D-FC6C-609B-D49FC216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36F235-B637-8A0B-7CBD-7C1A84C85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9031" y="232117"/>
            <a:ext cx="5521569" cy="662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435 0.46967 C 0.52044 0.46111 0.51315 0.44722 0.51028 0.43819 C 0.50781 0.43171 0.50612 0.42407 0.50364 0.41759 C 0.49101 0.38055 0.48138 0.3537 0.46784 0.3206 C 0.46315 0.30949 0.45937 0.29722 0.45364 0.28796 C 0.44922 0.28102 0.44492 0.27361 0.44062 0.2669 C 0.43698 0.26088 0.42278 0.24051 0.41784 0.23565 C 0.41107 0.22986 0.3944 0.21852 0.38528 0.21458 C 0.38125 0.21273 0.37721 0.21157 0.37317 0.21065 C 0.3556 0.20671 0.34844 0.20671 0.33086 0.20486 C 0.30312 0.19398 0.33776 0.20787 0.31224 0.19722 C 0.30898 0.19583 0.30573 0.19514 0.30247 0.19329 C 0.3 0.1919 0.29752 0.18912 0.29505 0.1875 C 0.29219 0.18588 0.28906 0.18495 0.2862 0.18379 C 0.27969 0.18055 0.27721 0.1794 0.27109 0.17407 C 0.26823 0.17176 0.26575 0.16875 0.26341 0.1662 C 0.26133 0.16435 0.25885 0.16273 0.2569 0.16041 C 0.25469 0.1581 0.25273 0.15509 0.25039 0.15278 C 0.22474 0.12801 0.26211 0.1669 0.24062 0.14514 C 0.23932 0.14398 0.23854 0.14213 0.23737 0.1412 C 0.23528 0.13958 0.23281 0.13866 0.23086 0.13727 C 0.22669 0.13495 0.22304 0.13241 0.21901 0.13148 C 0.21041 0.12986 0.20208 0.12986 0.19388 0.12754 C 0.18906 0.12639 0.18437 0.12454 0.17982 0.12384 C 0.1694 0.12199 0.14831 0.11991 0.14831 0.12014 C 0.13932 0.11759 0.11406 0.11157 0.10807 0.10833 C 0.10781 0.1081 0.08411 0.09491 0.0776 0.09282 C 0.06849 0.09004 0.05026 0.08958 0.04401 0.08889 C 0.03724 0.08819 0.02695 0.08634 0.02005 0.08518 C 0.01836 0.08426 0.01445 0.08356 0.01575 0.07731 C 0.01836 0.06458 0.03307 0.03935 0.02552 0.04074 C 0.01276 0.04305 0.00469 0.04375 -0.00716 0.04838 C -0.01198 0.05046 -0.02917 0.05926 -0.03321 0.06204 C -0.04453 0.06921 -0.05599 0.07592 -0.06693 0.08518 C -0.07591 0.09282 -0.08555 0.09884 -0.09401 0.10833 C -0.09805 0.11273 -0.10222 0.11713 -0.10599 0.12176 C -0.11237 0.12963 -0.12005 0.14143 -0.12565 0.15092 C -0.12852 0.15579 -0.13164 0.16065 -0.13425 0.1662 C -0.13646 0.17106 -0.13776 0.17662 -0.13972 0.18171 C -0.14141 0.18634 -0.14336 0.19074 -0.14518 0.19537 C -0.15039 0.23241 -0.14896 0.21574 -0.15052 0.2456 C -0.15026 0.26805 -0.15039 0.29051 -0.14948 0.31296 C -0.14922 0.31829 -0.14544 0.33194 -0.14401 0.33611 C -0.14271 0.34004 -0.1375 0.35393 -0.13542 0.35741 C -0.12969 0.36666 -0.12709 0.36829 -0.12123 0.375 C -0.12018 0.37616 -0.11901 0.37731 -0.11797 0.3787 C -0.12005 0.39653 -0.11771 0.38032 -0.12227 0.40185 C -0.12461 0.41296 -0.12865 0.43704 -0.12995 0.44583 C -0.13229 0.46273 -0.13607 0.49791 -0.1375 0.51597 C -0.13841 0.52616 -0.13893 0.53611 -0.13972 0.54676 C -0.14011 0.55741 -0.14076 0.56898 -0.14076 0.57963 C -0.14076 0.59629 -0.14349 0.63565 -0.13646 0.65717 C -0.13438 0.66319 -0.13216 0.66991 -0.12891 0.6743 C -0.12683 0.67685 -0.12292 0.6831 -0.12018 0.68379 C -0.11628 0.68541 -0.11224 0.68541 -0.10821 0.68611 C -0.08542 0.67384 -0.11068 0.68773 -0.07995 0.66666 C -0.06367 0.65532 -0.04753 0.64329 -0.03099 0.63379 C 0.0125 0.6081 -0.01172 0.62083 0.04179 0.59722 C 0.04896 0.59398 0.06653 0.58565 0.07435 0.58379 C 0.07864 0.58217 0.0832 0.58125 0.0875 0.58125 C 0.10989 0.58032 0.13242 0.58032 0.15482 0.57963 C 0.16354 0.57731 0.16966 0.57639 0.1776 0.57199 C 0.18659 0.56666 0.18698 0.56504 0.19596 0.55833 C 0.21159 0.54745 0.21002 0.55208 0.2276 0.53333 C 0.23815 0.52153 0.24987 0.51157 0.25807 0.49467 C 0.26015 0.49004 0.2625 0.48565 0.26458 0.48102 C 0.26784 0.47315 0.27422 0.45579 0.27643 0.44583 C 0.27851 0.43819 0.28203 0.42129 0.28203 0.42153 C 0.28502 0.38704 0.28099 0.42986 0.28411 0.4 C 0.2845 0.39629 0.28489 0.39236 0.28528 0.38866 C 0.28489 0.3787 0.28502 0.36898 0.28411 0.35926 C 0.28359 0.35393 0.28203 0.34884 0.28086 0.34375 C 0.27799 0.33264 0.2763 0.32847 0.27109 0.3206 C 0.26784 0.31597 0.26497 0.30995 0.26133 0.30717 C 0.25807 0.30486 0.25442 0.30278 0.25156 0.2993 C 0.24909 0.29699 0.24661 0.29491 0.24505 0.29166 L 0.24258 0.28796 C 0.24179 0.28866 0.24062 0.29004 0.23932 0.29004 C 0.23528 0.29004 0.22552 0.27916 0.22435 0.27847 C 0.22018 0.27592 0.21653 0.27291 0.21211 0.2706 C 0.20599 0.26713 0.19935 0.26319 0.19271 0.26088 C 0.17487 0.2544 0.1664 0.25486 0.14831 0.25324 C 0.11953 0.2544 0.11666 0.2456 0.09948 0.26088 C 0.09661 0.26319 0.09258 0.26782 0.09075 0.27268 C 0.08802 0.27963 0.08581 0.2919 0.08411 0.2993 C 0.08359 0.31366 0.08203 0.34722 0.08203 0.35926 C 0.08203 0.38148 0.08216 0.40347 0.0832 0.42523 C 0.08333 0.43148 0.08867 0.48704 0.08971 0.49467 C 0.0931 0.52523 0.09401 0.53148 0.10156 0.56041 C 0.10416 0.56967 0.10677 0.58032 0.11028 0.58912 C 0.11263 0.5956 0.11588 0.60023 0.11901 0.60486 C 0.12773 0.61852 0.13711 0.6287 0.14831 0.63565 C 0.1556 0.64028 0.16328 0.64259 0.17005 0.6493 C 0.19817 0.67616 0.16927 0.6493 0.20143 0.67616 C 0.21614 0.68842 0.2194 0.69375 0.23411 0.70301 C 0.23971 0.70717 0.25521 0.71504 0.26133 0.71666 C 0.26458 0.71805 0.26784 0.71805 0.27109 0.71898 C 0.27304 0.71898 0.27552 0.72014 0.2776 0.7206 C 0.28008 0.72014 0.28255 0.71967 0.28528 0.71898 C 0.31458 0.70741 0.34362 0.69352 0.37317 0.68379 C 0.39752 0.67616 0.42187 0.66967 0.44596 0.66088 C 0.45612 0.65717 0.47565 0.65023 0.48633 0.64722 C 0.49023 0.64629 0.49427 0.6456 0.49831 0.6456 C 0.51888 0.64398 0.53958 0.64398 0.56028 0.64329 C 0.55872 0.64398 0.55729 0.64398 0.55586 0.6456 C 0.55469 0.64629 0.55377 0.64791 0.5526 0.6493 C 0.55182 0.65023 0.55104 0.65023 0.55039 0.65092 " pathEditMode="relative" rAng="0" ptsTypes="AA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53" y="-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8EA6DD-E135-4EA5-45E8-B10D0F80A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25" y="385881"/>
            <a:ext cx="7981950" cy="608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12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F4906-4F10-794A-CA31-656C50B0A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A370A2-EF04-7459-4A5C-A1689ACFF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009" y="457201"/>
            <a:ext cx="9851801" cy="554163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2BF47E3-0DC0-69E0-B73E-ABC22180A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951" y="0"/>
            <a:ext cx="441409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AB0AB3-6EBB-D996-BC3B-104BD1911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7772400" cy="5829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74ABFD-07F7-8804-321B-41D69CB47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0"/>
            <a:ext cx="7772400" cy="5829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5DA5F6-1FAA-38F4-A99F-3AB03887EA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5600" y="1028700"/>
            <a:ext cx="6400800" cy="4800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4EB1F4-DCB5-DEA6-7732-C009D95100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060" y="0"/>
            <a:ext cx="7772400" cy="58344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B23BB6-F538-23F8-AA19-56B7FF7009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3800" y="1174750"/>
            <a:ext cx="7264400" cy="4508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87877C-F469-09E3-1E8B-A4CB174A34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100" y="1023519"/>
            <a:ext cx="12058650" cy="44023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D218BC-8851-7BE6-07C5-934D75C90D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5300" y="2347175"/>
            <a:ext cx="7772400" cy="31008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6216A29-FB66-8559-9CF6-B9F1F83D2A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8400" y="703034"/>
            <a:ext cx="7772400" cy="515224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50A661A-DCD7-274B-104A-C7355A0B17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48995" y="0"/>
            <a:ext cx="4894009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08A5A58-885F-4884-D408-F15DD5DDDD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81350" y="768350"/>
            <a:ext cx="5829300" cy="53213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D9341A1-D2E0-3B4E-6848-2E3FFB4B764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84800" y="2717800"/>
            <a:ext cx="1422400" cy="14224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EB0390F-CC60-6DE7-A6E3-67FE9C6672E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1E73E0C-EB47-60FF-D010-B0B99F3EC8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88BF87F-28C1-7A04-AEDC-009351E7D7F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43500" y="2895600"/>
            <a:ext cx="1905000" cy="10668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074E27D-4298-E4C0-71AA-1416B27C6FD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67652" y="0"/>
            <a:ext cx="5256696" cy="6858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0538618-1D15-40A9-D89D-D42834BB6B1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1319809"/>
            <a:ext cx="7772400" cy="268921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50B35C0-051D-9E66-FD71-E69E2126F9B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38400" y="2000250"/>
            <a:ext cx="73152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6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0"/>
                            </p:stCondLst>
                            <p:childTnLst>
                              <p:par>
                                <p:cTn id="24" presetID="3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0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0"/>
                            </p:stCondLst>
                            <p:childTnLst>
                              <p:par>
                                <p:cTn id="39" presetID="28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0"/>
                            </p:stCondLst>
                            <p:childTnLst>
                              <p:par>
                                <p:cTn id="44" presetID="26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000"/>
                            </p:stCondLst>
                            <p:childTnLst>
                              <p:par>
                                <p:cTn id="61" presetID="2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8000"/>
                            </p:stCondLst>
                            <p:childTnLst>
                              <p:par>
                                <p:cTn id="72" presetID="17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5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90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4500"/>
                            </p:stCondLst>
                            <p:childTnLst>
                              <p:par>
                                <p:cTn id="89" presetID="37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500"/>
                            </p:stCondLst>
                            <p:childTnLst>
                              <p:par>
                                <p:cTn id="96" presetID="3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6500"/>
                            </p:stCondLst>
                            <p:childTnLst>
                              <p:par>
                                <p:cTn id="103" presetID="4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2500"/>
                            </p:stCondLst>
                            <p:childTnLst>
                              <p:par>
                                <p:cTn id="109" presetID="43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8500"/>
                            </p:stCondLst>
                            <p:childTnLst>
                              <p:par>
                                <p:cTn id="117" presetID="43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45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000"/>
                            </p:stCondLst>
                            <p:childTnLst>
                              <p:par>
                                <p:cTn id="131" presetID="4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70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7158">
            <a:hlinkClick r:id="" action="ppaction://media"/>
            <a:extLst>
              <a:ext uri="{FF2B5EF4-FFF2-40B4-BE49-F238E27FC236}">
                <a16:creationId xmlns:a16="http://schemas.microsoft.com/office/drawing/2014/main" id="{0F6632E1-C816-E610-F754-86C4C5376F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635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8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37BD1D-BB09-7037-A4CB-84EA73EC8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1835150"/>
            <a:ext cx="4914900" cy="3187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487AAE-5B2F-D270-E3FA-AEF30255A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" y="2466127"/>
            <a:ext cx="7772400" cy="3616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C88B9F-4539-D648-7E8A-8DF1044AD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750" y="239100"/>
            <a:ext cx="7772400" cy="32078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694EC1-2409-6B3A-63CB-069842F9D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5879" y="2475525"/>
            <a:ext cx="7772400" cy="43719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39E3D1-E2C2-9224-8976-62B286EFAF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7846" y="0"/>
            <a:ext cx="6616308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47977B4-25F5-3E3D-6EB4-67E559A02D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2050" y="2762250"/>
            <a:ext cx="2247900" cy="1333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DD68C7F-7F93-91C2-BBAF-A7A79C13EA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6062" y="0"/>
            <a:ext cx="4239876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5E005A-0829-C6BC-78B8-2B83D85F0E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4869" y="0"/>
            <a:ext cx="7772400" cy="53184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25D2F4-70EE-3653-D39D-87B1D8461D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3446318" y="0"/>
            <a:ext cx="5299364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B116155-737A-ED4F-9E5A-857B3ED8A2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09900" y="514350"/>
            <a:ext cx="6172200" cy="58293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355435-FDCE-B4EE-BA3F-5196B26340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6287" y="0"/>
            <a:ext cx="6759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1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7902F4-45DD-A641-4C19-2AC779C21D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29" r="-1" b="34928"/>
          <a:stretch>
            <a:fillRect/>
          </a:stretch>
        </p:blipFill>
        <p:spPr>
          <a:xfrm>
            <a:off x="3429000" y="10"/>
            <a:ext cx="8763000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83497C-65B9-0244-9EE8-3351C47E1024}"/>
              </a:ext>
            </a:extLst>
          </p:cNvPr>
          <p:cNvSpPr txBox="1"/>
          <p:nvPr/>
        </p:nvSpPr>
        <p:spPr>
          <a:xfrm>
            <a:off x="661916" y="2852381"/>
            <a:ext cx="4474052" cy="26402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Porfirio Chavarria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Wildland Urban Interface Specialist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505.955.3119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  <a:hlinkClick r:id="rId3"/>
              </a:rPr>
              <a:t>pnchavarria@santafenm.gov</a:t>
            </a:r>
            <a:endParaRPr lang="en-US" sz="25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5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06367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12</Words>
  <Application>Microsoft Office PowerPoint</Application>
  <PresentationFormat>Widescreen</PresentationFormat>
  <Paragraphs>4</Paragraphs>
  <Slides>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CHAVARRIA, PORFIRIO N.</dc:creator>
  <cp:lastModifiedBy>CHAVARRIA, PORFIRIO N.</cp:lastModifiedBy>
  <cp:revision>2</cp:revision>
  <dcterms:created xsi:type="dcterms:W3CDTF">2026-10-13T14:26:50Z</dcterms:created>
  <dcterms:modified xsi:type="dcterms:W3CDTF">2026-10-15T19:16:21Z</dcterms:modified>
</cp:coreProperties>
</file>